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11" r:id="rId5"/>
    <p:sldId id="304" r:id="rId6"/>
    <p:sldId id="392" r:id="rId7"/>
    <p:sldId id="297" r:id="rId8"/>
    <p:sldId id="295" r:id="rId9"/>
    <p:sldId id="296" r:id="rId10"/>
    <p:sldId id="298" r:id="rId11"/>
    <p:sldId id="299" r:id="rId12"/>
    <p:sldId id="301" r:id="rId13"/>
    <p:sldId id="302" r:id="rId14"/>
    <p:sldId id="303" r:id="rId15"/>
    <p:sldId id="310" r:id="rId16"/>
    <p:sldId id="309" r:id="rId17"/>
    <p:sldId id="306" r:id="rId18"/>
    <p:sldId id="356" r:id="rId19"/>
    <p:sldId id="414" r:id="rId20"/>
    <p:sldId id="307" r:id="rId21"/>
    <p:sldId id="357" r:id="rId22"/>
    <p:sldId id="393" r:id="rId23"/>
    <p:sldId id="394" r:id="rId24"/>
    <p:sldId id="261" r:id="rId25"/>
    <p:sldId id="395" r:id="rId26"/>
    <p:sldId id="264" r:id="rId27"/>
    <p:sldId id="265" r:id="rId28"/>
    <p:sldId id="290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7A9A07"/>
    <a:srgbClr val="6F9107"/>
    <a:srgbClr val="EEF6E9"/>
    <a:srgbClr val="065E03"/>
    <a:srgbClr val="779F08"/>
    <a:srgbClr val="1B3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9" autoAdjust="0"/>
    <p:restoredTop sz="95756" autoAdjust="0"/>
  </p:normalViewPr>
  <p:slideViewPr>
    <p:cSldViewPr snapToGrid="0" showGuides="1">
      <p:cViewPr>
        <p:scale>
          <a:sx n="50" d="100"/>
          <a:sy n="50" d="100"/>
        </p:scale>
        <p:origin x="-1584" y="-474"/>
      </p:cViewPr>
      <p:guideLst>
        <p:guide orient="horz" pos="592"/>
        <p:guide orient="horz" pos="457"/>
        <p:guide orient="horz" pos="2330"/>
        <p:guide pos="1769"/>
        <p:guide/>
        <p:guide pos="3835"/>
      </p:guideLst>
    </p:cSldViewPr>
  </p:slideViewPr>
  <p:notesTextViewPr>
    <p:cViewPr>
      <p:scale>
        <a:sx n="1" d="1"/>
        <a:sy n="1" d="1"/>
      </p:scale>
      <p:origin x="0" y="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65246792272836"/>
          <c:y val="0.0533333333333333"/>
          <c:w val="0.89684"/>
          <c:h val="0.8437866666666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火电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numRef>
              <c:f>Sheet1!$A$14:$A$23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Sheet1!$B$14:$B$23</c:f>
              <c:numCache>
                <c:formatCode>0.00%</c:formatCode>
                <c:ptCount val="10"/>
                <c:pt idx="0">
                  <c:v>0.723191174947997</c:v>
                </c:pt>
                <c:pt idx="1">
                  <c:v>0.714785262698932</c:v>
                </c:pt>
                <c:pt idx="2">
                  <c:v>0.691821449017238</c:v>
                </c:pt>
                <c:pt idx="3">
                  <c:v>0.67614295660246</c:v>
                </c:pt>
                <c:pt idx="4">
                  <c:v>0.659253771463413</c:v>
                </c:pt>
                <c:pt idx="5">
                  <c:v>0.64279915177219</c:v>
                </c:pt>
                <c:pt idx="6">
                  <c:v>0.623349881529956</c:v>
                </c:pt>
                <c:pt idx="7">
                  <c:v>0.60210617168299</c:v>
                </c:pt>
                <c:pt idx="8">
                  <c:v>0.591811148976394</c:v>
                </c:pt>
                <c:pt idx="9">
                  <c:v>0.56595050930278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水电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numRef>
              <c:f>Sheet1!$A$14:$A$23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Sheet1!$C$14:$C$23</c:f>
              <c:numCache>
                <c:formatCode>0.00%</c:formatCode>
                <c:ptCount val="10"/>
                <c:pt idx="0">
                  <c:v>0.219289741441789</c:v>
                </c:pt>
                <c:pt idx="1">
                  <c:v>0.217545236538042</c:v>
                </c:pt>
                <c:pt idx="2">
                  <c:v>0.222981998600598</c:v>
                </c:pt>
                <c:pt idx="3">
                  <c:v>0.221092480854026</c:v>
                </c:pt>
                <c:pt idx="4">
                  <c:v>0.209497334898084</c:v>
                </c:pt>
                <c:pt idx="5">
                  <c:v>0.201193577703726</c:v>
                </c:pt>
                <c:pt idx="6">
                  <c:v>0.193833916281169</c:v>
                </c:pt>
                <c:pt idx="7">
                  <c:v>0.185560987932405</c:v>
                </c:pt>
                <c:pt idx="8">
                  <c:v>0.178124922265615</c:v>
                </c:pt>
                <c:pt idx="9">
                  <c:v>0.168153930691226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核电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numRef>
              <c:f>Sheet1!$A$14:$A$23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Sheet1!$D$14:$D$23</c:f>
              <c:numCache>
                <c:formatCode>0.00%</c:formatCode>
                <c:ptCount val="10"/>
                <c:pt idx="0">
                  <c:v>0.0118313677136376</c:v>
                </c:pt>
                <c:pt idx="1">
                  <c:v>0.0109614126880314</c:v>
                </c:pt>
                <c:pt idx="2">
                  <c:v>0.0116563831817314</c:v>
                </c:pt>
                <c:pt idx="3">
                  <c:v>0.0145625435135762</c:v>
                </c:pt>
                <c:pt idx="4">
                  <c:v>0.0178132396231487</c:v>
                </c:pt>
                <c:pt idx="5">
                  <c:v>0.0203817025143896</c:v>
                </c:pt>
                <c:pt idx="6">
                  <c:v>0.0202076046485389</c:v>
                </c:pt>
                <c:pt idx="7">
                  <c:v>0.0235036550130781</c:v>
                </c:pt>
                <c:pt idx="8">
                  <c:v>0.0242481530310191</c:v>
                </c:pt>
                <c:pt idx="9">
                  <c:v>0.0226563670794676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风电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numRef>
              <c:f>Sheet1!$A$14:$A$23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Sheet1!$E$14:$E$23</c:f>
              <c:numCache>
                <c:formatCode>0.00%</c:formatCode>
                <c:ptCount val="10"/>
                <c:pt idx="0">
                  <c:v>0.0435134550040944</c:v>
                </c:pt>
                <c:pt idx="1">
                  <c:v>0.0535600610420754</c:v>
                </c:pt>
                <c:pt idx="2">
                  <c:v>0.0608421856116023</c:v>
                </c:pt>
                <c:pt idx="3">
                  <c:v>0.0700351009514969</c:v>
                </c:pt>
                <c:pt idx="4">
                  <c:v>0.0857225278147476</c:v>
                </c:pt>
                <c:pt idx="5">
                  <c:v>0.0893486822175098</c:v>
                </c:pt>
                <c:pt idx="6">
                  <c:v>0.0920963556357892</c:v>
                </c:pt>
                <c:pt idx="7">
                  <c:v>0.0969775752185377</c:v>
                </c:pt>
                <c:pt idx="8">
                  <c:v>0.104052138006517</c:v>
                </c:pt>
                <c:pt idx="9">
                  <c:v>0.127904706112087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太阳能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numRef>
              <c:f>Sheet1!$A$14:$A$23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Sheet1!$F$14:$F$23</c:f>
              <c:numCache>
                <c:formatCode>0.00%</c:formatCode>
                <c:ptCount val="10"/>
                <c:pt idx="0">
                  <c:v>0.00199542558097945</c:v>
                </c:pt>
                <c:pt idx="1">
                  <c:v>0.00297362110311751</c:v>
                </c:pt>
                <c:pt idx="2">
                  <c:v>0.0126343744036639</c:v>
                </c:pt>
                <c:pt idx="3">
                  <c:v>0.0180291250870272</c:v>
                </c:pt>
                <c:pt idx="4">
                  <c:v>0.0276541202541189</c:v>
                </c:pt>
                <c:pt idx="5">
                  <c:v>0.0462344744016965</c:v>
                </c:pt>
                <c:pt idx="6">
                  <c:v>0.0704727518898793</c:v>
                </c:pt>
                <c:pt idx="7">
                  <c:v>0.0917463541968181</c:v>
                </c:pt>
                <c:pt idx="8">
                  <c:v>0.101579562697445</c:v>
                </c:pt>
                <c:pt idx="9">
                  <c:v>0.115148294982357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其他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numRef>
              <c:f>Sheet1!$A$14:$A$23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Sheet1!$G$14:$G$23</c:f>
              <c:numCache>
                <c:formatCode>0.00%</c:formatCode>
                <c:ptCount val="10"/>
                <c:pt idx="0">
                  <c:v>0.000178835311502875</c:v>
                </c:pt>
                <c:pt idx="1">
                  <c:v>0.000174405929801613</c:v>
                </c:pt>
                <c:pt idx="2">
                  <c:v>6.3609185166338e-5</c:v>
                </c:pt>
                <c:pt idx="3">
                  <c:v>0.000137792991413321</c:v>
                </c:pt>
                <c:pt idx="4">
                  <c:v>5.90059464881627e-5</c:v>
                </c:pt>
                <c:pt idx="5">
                  <c:v>4.2411390487731e-5</c:v>
                </c:pt>
                <c:pt idx="6">
                  <c:v>3.94900146677197e-5</c:v>
                </c:pt>
                <c:pt idx="7">
                  <c:v>0.00010525595617142</c:v>
                </c:pt>
                <c:pt idx="8">
                  <c:v>0.000184075023009378</c:v>
                </c:pt>
                <c:pt idx="9">
                  <c:v>0.000186191832082215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7569631"/>
        <c:axId val="141742469"/>
      </c:lineChart>
      <c:catAx>
        <c:axId val="6275696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1742469"/>
        <c:crosses val="autoZero"/>
        <c:auto val="1"/>
        <c:lblAlgn val="ctr"/>
        <c:lblOffset val="100"/>
        <c:noMultiLvlLbl val="0"/>
      </c:catAx>
      <c:valAx>
        <c:axId val="14174246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7569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5058108752683"/>
          <c:y val="0.0035763254655438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17DB4-8795-424D-BF65-E223CFE4A0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8E158-C887-43AA-9025-F623C8F50D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更多精品素材：</a:t>
            </a:r>
            <a:r>
              <a:rPr lang="en-US" altLang="zh-CN" dirty="0" smtClean="0"/>
              <a:t>http://shop248912786.taobao.com/index.htm  </a:t>
            </a:r>
            <a:r>
              <a:rPr lang="zh-CN" altLang="en-US" smtClean="0"/>
              <a:t>（下拉可隐藏）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E480A-CC46-4AF1-A74E-59CF16D24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1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1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2608CE-1EF3-4407-84E1-EE986FE4ED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902C9-96F7-4E0F-9935-10C4F6F5DF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1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2608CE-1EF3-4407-84E1-EE986FE4ED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902C9-96F7-4E0F-9935-10C4F6F5DF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899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2608CE-1EF3-4407-84E1-EE986FE4ED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902C9-96F7-4E0F-9935-10C4F6F5DF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2608CE-1EF3-4407-84E1-EE986FE4ED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902C9-96F7-4E0F-9935-10C4F6F5DF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1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2608CE-1EF3-4407-84E1-EE986FE4ED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902C9-96F7-4E0F-9935-10C4F6F5DF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2608CE-1EF3-4407-84E1-EE986FE4ED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902C9-96F7-4E0F-9935-10C4F6F5DF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2608CE-1EF3-4407-84E1-EE986FE4ED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902C9-96F7-4E0F-9935-10C4F6F5DF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2608CE-1EF3-4407-84E1-EE986FE4ED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902C9-96F7-4E0F-9935-10C4F6F5DF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2608CE-1EF3-4407-84E1-EE986FE4ED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902C9-96F7-4E0F-9935-10C4F6F5DF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2608CE-1EF3-4407-84E1-EE986FE4ED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902C9-96F7-4E0F-9935-10C4F6F5DF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D2608CE-1EF3-4407-84E1-EE986FE4ED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902C9-96F7-4E0F-9935-10C4F6F5DF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2"/>
          <a:srcRect r="2344" b="2222"/>
          <a:stretch>
            <a:fillRect/>
          </a:stretch>
        </p:blipFill>
        <p:spPr>
          <a:xfrm>
            <a:off x="0" y="0"/>
            <a:ext cx="12192000" cy="68665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9938" y="3133680"/>
            <a:ext cx="6240780" cy="86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5000" b="1" spc="300" dirty="0">
                <a:solidFill>
                  <a:srgbClr val="065E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电动汽车的环保之路</a:t>
            </a:r>
            <a:endParaRPr lang="zh-CN" sz="5000" b="1" spc="300" dirty="0">
              <a:solidFill>
                <a:srgbClr val="065E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40668" y="1776600"/>
            <a:ext cx="73837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/>
            <a:r>
              <a:rPr lang="zh-CN" altLang="en-US" sz="66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环境保护与生态文明</a:t>
            </a:r>
            <a:endParaRPr lang="zh-CN" altLang="en-US" sz="6600" b="1" spc="-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M01-06-00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11502" y="5152995"/>
            <a:ext cx="609600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524362" y="1413169"/>
            <a:ext cx="1753753" cy="1720663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790020" y="4363696"/>
            <a:ext cx="4262120" cy="427990"/>
            <a:chOff x="4640032" y="2676819"/>
            <a:chExt cx="4222797" cy="42799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4640032" y="2676819"/>
              <a:ext cx="4222797" cy="42799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4702946" y="2745399"/>
              <a:ext cx="4097598" cy="29146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8390"/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黄天祎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 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吴骏东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 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姚吉喜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 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杨戈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 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刘竹君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 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徐乾翔</a:t>
              </a:r>
              <a:endPara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</a:endParaRPr>
            </a:p>
          </p:txBody>
        </p:sp>
      </p:grpSp>
      <p:sp>
        <p:nvSpPr>
          <p:cNvPr id="18" name="Rectangle 14"/>
          <p:cNvSpPr/>
          <p:nvPr/>
        </p:nvSpPr>
        <p:spPr>
          <a:xfrm>
            <a:off x="3677179" y="4861097"/>
            <a:ext cx="448844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2022.5</a:t>
            </a:r>
            <a:r>
              <a:rPr lang="en-US" altLang="zh-CN" sz="2400" b="1" dirty="0"/>
              <a:t>        </a:t>
            </a:r>
            <a:endParaRPr lang="en-US" altLang="zh-CN" sz="2400" b="1" spc="3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19938" y="3133680"/>
            <a:ext cx="6240780" cy="86042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sz="5000" b="1" spc="300" dirty="0">
                <a:solidFill>
                  <a:srgbClr val="065E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电动汽车的环保之路</a:t>
            </a:r>
            <a:endParaRPr lang="zh-CN" sz="5000" b="1" spc="300" dirty="0">
              <a:solidFill>
                <a:srgbClr val="065E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90655" y="4354171"/>
            <a:ext cx="4262120" cy="427990"/>
            <a:chOff x="4640032" y="2676819"/>
            <a:chExt cx="4222797" cy="42799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4640032" y="2676819"/>
              <a:ext cx="4222797" cy="42799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4702946" y="2745399"/>
              <a:ext cx="4097598" cy="29146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p>
              <a:pPr algn="ctr" defTabSz="1088390"/>
              <a:r>
                <a:rPr lang="zh-CN" altLang="en-US" sz="16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黄天祎</a:t>
              </a:r>
              <a:r>
                <a:rPr lang="en-US" altLang="zh-CN" sz="16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 </a:t>
              </a:r>
              <a:r>
                <a:rPr lang="zh-CN" altLang="en-US" sz="16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吴骏东</a:t>
              </a:r>
              <a:r>
                <a:rPr lang="en-US" altLang="zh-CN" sz="16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 </a:t>
              </a:r>
              <a:r>
                <a:rPr lang="zh-CN" altLang="en-US" sz="16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姚吉喜</a:t>
              </a:r>
              <a:r>
                <a:rPr lang="en-US" altLang="zh-CN" sz="16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 </a:t>
              </a:r>
              <a:r>
                <a:rPr lang="zh-CN" altLang="en-US" sz="16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杨戈</a:t>
              </a:r>
              <a:r>
                <a:rPr lang="en-US" altLang="zh-CN" sz="16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 </a:t>
              </a:r>
              <a:r>
                <a:rPr lang="zh-CN" altLang="en-US" sz="16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刘竹君</a:t>
              </a:r>
              <a:r>
                <a:rPr lang="en-US" altLang="zh-CN" sz="16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 </a:t>
              </a:r>
              <a:r>
                <a:rPr lang="zh-CN" altLang="en-US" sz="16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Open Sans" pitchFamily="34" charset="0"/>
                </a:rPr>
                <a:t>徐乾翔</a:t>
              </a:r>
              <a:endPara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  <a:cs typeface="Open Sans" pitchFamily="34" charset="0"/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1005185" y="83185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177507" y="410845"/>
            <a:ext cx="2286293" cy="629920"/>
            <a:chOff x="-8" y="661"/>
            <a:chExt cx="3600" cy="992"/>
          </a:xfrm>
        </p:grpSpPr>
        <p:sp>
          <p:nvSpPr>
            <p:cNvPr id="6" name="矩形 5"/>
            <p:cNvSpPr/>
            <p:nvPr/>
          </p:nvSpPr>
          <p:spPr>
            <a:xfrm>
              <a:off x="504" y="661"/>
              <a:ext cx="3088" cy="99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能源使用</a:t>
              </a:r>
              <a:endParaRPr lang="zh-CN" altLang="en-US" sz="35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463800" y="1264285"/>
            <a:ext cx="7725410" cy="4458335"/>
            <a:chOff x="3905" y="2005"/>
            <a:chExt cx="12166" cy="7021"/>
          </a:xfrm>
        </p:grpSpPr>
        <p:grpSp>
          <p:nvGrpSpPr>
            <p:cNvPr id="14" name="组合 13"/>
            <p:cNvGrpSpPr/>
            <p:nvPr/>
          </p:nvGrpSpPr>
          <p:grpSpPr>
            <a:xfrm>
              <a:off x="3905" y="3646"/>
              <a:ext cx="12166" cy="5380"/>
              <a:chOff x="2480" y="1994"/>
              <a:chExt cx="14187" cy="7140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2480" y="1994"/>
                <a:ext cx="13300" cy="7140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0000">
                    <a:schemeClr val="accent6">
                      <a:lumMod val="20000"/>
                      <a:lumOff val="80000"/>
                    </a:schemeClr>
                  </a:gs>
                  <a:gs pos="8200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8575"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323" y="2571"/>
                <a:ext cx="13344" cy="4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4000" b="1">
                    <a:solidFill>
                      <a:schemeClr val="accent6">
                        <a:lumMod val="50000"/>
                      </a:schemeClr>
                    </a:solidFill>
                  </a:rPr>
                  <a:t>1. </a:t>
                </a:r>
                <a:r>
                  <a:rPr lang="zh-CN" altLang="en-US" sz="4000" b="1">
                    <a:solidFill>
                      <a:schemeClr val="accent6">
                        <a:lumMod val="50000"/>
                      </a:schemeClr>
                    </a:solidFill>
                  </a:rPr>
                  <a:t>火电占比高，污染强</a:t>
                </a:r>
                <a:endParaRPr lang="zh-CN" altLang="en-US" sz="4000" b="1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endParaRPr lang="zh-CN" altLang="en-US" sz="4000" b="1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r>
                  <a:rPr lang="en-US" altLang="zh-CN" sz="4000" b="1">
                    <a:solidFill>
                      <a:schemeClr val="accent6">
                        <a:lumMod val="50000"/>
                      </a:schemeClr>
                    </a:solidFill>
                    <a:sym typeface="+mn-ea"/>
                  </a:rPr>
                  <a:t>2. </a:t>
                </a:r>
                <a:r>
                  <a:rPr lang="zh-CN" altLang="en-US" sz="4000" b="1">
                    <a:solidFill>
                      <a:schemeClr val="accent6">
                        <a:lumMod val="50000"/>
                      </a:schemeClr>
                    </a:solidFill>
                    <a:sym typeface="+mn-ea"/>
                  </a:rPr>
                  <a:t>能源综合转化利用率低</a:t>
                </a:r>
                <a:endParaRPr lang="zh-CN" altLang="en-US" sz="4000" b="1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3905" y="2005"/>
              <a:ext cx="11391" cy="1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800" b="1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电动汽车遇到的环境问题</a:t>
              </a:r>
              <a:endParaRPr lang="zh-CN" alt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22262" y="410845"/>
            <a:ext cx="5809089" cy="629920"/>
            <a:chOff x="-8" y="661"/>
            <a:chExt cx="9147" cy="992"/>
          </a:xfrm>
        </p:grpSpPr>
        <p:sp>
          <p:nvSpPr>
            <p:cNvPr id="26" name="矩形 25"/>
            <p:cNvSpPr/>
            <p:nvPr/>
          </p:nvSpPr>
          <p:spPr>
            <a:xfrm>
              <a:off x="498" y="661"/>
              <a:ext cx="8641" cy="99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能源使用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能源利用率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63040" y="1360805"/>
            <a:ext cx="9351645" cy="3691890"/>
            <a:chOff x="2304" y="2157"/>
            <a:chExt cx="14727" cy="5814"/>
          </a:xfrm>
        </p:grpSpPr>
        <p:grpSp>
          <p:nvGrpSpPr>
            <p:cNvPr id="10" name="组合 9"/>
            <p:cNvGrpSpPr/>
            <p:nvPr/>
          </p:nvGrpSpPr>
          <p:grpSpPr>
            <a:xfrm>
              <a:off x="3387" y="2157"/>
              <a:ext cx="13223" cy="5628"/>
              <a:chOff x="3142" y="2259"/>
              <a:chExt cx="13223" cy="562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142" y="2259"/>
                <a:ext cx="13223" cy="5628"/>
                <a:chOff x="2983" y="2274"/>
                <a:chExt cx="13223" cy="5628"/>
              </a:xfrm>
            </p:grpSpPr>
            <p:pic>
              <p:nvPicPr>
                <p:cNvPr id="101" name="图片 100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292" y="2274"/>
                  <a:ext cx="5914" cy="562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102" name="图片 101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" y="2695"/>
                  <a:ext cx="2979" cy="438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" name="左右箭头 4"/>
                <p:cNvSpPr/>
                <p:nvPr/>
              </p:nvSpPr>
              <p:spPr>
                <a:xfrm>
                  <a:off x="6736" y="4664"/>
                  <a:ext cx="4169" cy="1471"/>
                </a:xfrm>
                <a:prstGeom prst="leftRightArrow">
                  <a:avLst/>
                </a:prstGeom>
                <a:solidFill>
                  <a:srgbClr val="7A9A07"/>
                </a:solidFill>
                <a:ln w="28575" cmpd="sng">
                  <a:solidFill>
                    <a:schemeClr val="accent6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" name="文本框 6"/>
              <p:cNvSpPr txBox="1"/>
              <p:nvPr/>
            </p:nvSpPr>
            <p:spPr>
              <a:xfrm>
                <a:off x="6895" y="3342"/>
                <a:ext cx="5337" cy="130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p>
                <a:r>
                  <a:rPr lang="en-US" altLang="zh-CN" sz="4800" b="1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40</a:t>
                </a:r>
                <a:r>
                  <a:rPr lang="en-US" altLang="zh-CN" sz="4800" b="1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%</a:t>
                </a:r>
                <a:r>
                  <a:rPr lang="zh-CN" altLang="en-US" sz="480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~</a:t>
                </a:r>
                <a:r>
                  <a:rPr lang="en-US" altLang="zh-CN" sz="4800" b="1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60%</a:t>
                </a:r>
                <a:endParaRPr lang="en-US" altLang="zh-CN" sz="4800" b="1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304" y="7246"/>
              <a:ext cx="543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内燃机效率</a:t>
              </a:r>
              <a:r>
                <a:rPr lang="en-US" altLang="zh-CN" sz="24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: 20%~25%</a:t>
              </a:r>
              <a:endPara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599" y="7246"/>
              <a:ext cx="543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电动机效率</a:t>
              </a:r>
              <a:r>
                <a:rPr lang="en-US" altLang="zh-CN" sz="24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: 30%~35%</a:t>
              </a:r>
              <a:endParaRPr lang="en-US" altLang="zh-CN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22262" y="410845"/>
            <a:ext cx="5809089" cy="629920"/>
            <a:chOff x="-8" y="661"/>
            <a:chExt cx="9147" cy="992"/>
          </a:xfrm>
        </p:grpSpPr>
        <p:sp>
          <p:nvSpPr>
            <p:cNvPr id="26" name="矩形 25"/>
            <p:cNvSpPr/>
            <p:nvPr/>
          </p:nvSpPr>
          <p:spPr>
            <a:xfrm>
              <a:off x="498" y="661"/>
              <a:ext cx="8641" cy="99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能源使用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电网的负担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618220" y="2323465"/>
            <a:ext cx="37820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夜间集中充电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加大电网负担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" name="图片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826385" y="2150745"/>
            <a:ext cx="3166745" cy="3190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5" y="2323465"/>
            <a:ext cx="7761605" cy="3017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53515" y="2005330"/>
            <a:ext cx="9611995" cy="1766570"/>
            <a:chOff x="2159" y="4009"/>
            <a:chExt cx="15137" cy="278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2159" y="4009"/>
              <a:ext cx="2836" cy="2782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5853" y="4646"/>
              <a:ext cx="1144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问题二：</a:t>
              </a:r>
              <a:r>
                <a:rPr lang="en-US" altLang="zh-CN" sz="48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altLang="en-US" sz="48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电池的使用</a:t>
              </a:r>
              <a:endParaRPr lang="zh-CN" altLang="en-US" sz="48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16" name="组合 15"/>
          <p:cNvGrpSpPr/>
          <p:nvPr/>
        </p:nvGrpSpPr>
        <p:grpSpPr>
          <a:xfrm>
            <a:off x="1428750" y="1565275"/>
            <a:ext cx="10058400" cy="4272280"/>
            <a:chOff x="2467" y="2768"/>
            <a:chExt cx="15840" cy="6728"/>
          </a:xfrm>
        </p:grpSpPr>
        <p:grpSp>
          <p:nvGrpSpPr>
            <p:cNvPr id="66" name="组合 65"/>
            <p:cNvGrpSpPr/>
            <p:nvPr/>
          </p:nvGrpSpPr>
          <p:grpSpPr>
            <a:xfrm>
              <a:off x="8574" y="2768"/>
              <a:ext cx="7037" cy="1353"/>
              <a:chOff x="6059170" y="2036763"/>
              <a:chExt cx="4468178" cy="859472"/>
            </a:xfrm>
          </p:grpSpPr>
          <p:sp>
            <p:nvSpPr>
              <p:cNvPr id="67" name="文本框 21"/>
              <p:cNvSpPr txBox="1">
                <a:spLocks noChangeArrowheads="1"/>
              </p:cNvSpPr>
              <p:nvPr/>
            </p:nvSpPr>
            <p:spPr bwMode="auto">
              <a:xfrm>
                <a:off x="6666548" y="2497455"/>
                <a:ext cx="324993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spcAft>
                    <a:spcPts val="800"/>
                  </a:spcAft>
                </a:pPr>
                <a:r>
                  <a:rPr lang="zh-CN" altLang="en-US" sz="16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成本低、能量密度低、使用寿命短</a:t>
                </a:r>
                <a:endPara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6666548" y="2036763"/>
                <a:ext cx="3860800" cy="46037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铅酸电池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>
                <a:off x="6059170" y="2253298"/>
                <a:ext cx="470535" cy="470535"/>
              </a:xfrm>
              <a:prstGeom prst="ellipse">
                <a:avLst/>
              </a:prstGeom>
              <a:solidFill>
                <a:srgbClr val="779F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2467" y="3850"/>
              <a:ext cx="4535" cy="4535"/>
              <a:chOff x="839788" y="2724150"/>
              <a:chExt cx="2879725" cy="2879725"/>
            </a:xfrm>
            <a:solidFill>
              <a:srgbClr val="779F08"/>
            </a:solidFill>
          </p:grpSpPr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>
                <a:off x="839788" y="2724150"/>
                <a:ext cx="2879725" cy="28797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KSO_Shape"/>
              <p:cNvSpPr>
                <a:spLocks noChangeAspect="1"/>
              </p:cNvSpPr>
              <p:nvPr/>
            </p:nvSpPr>
            <p:spPr bwMode="auto">
              <a:xfrm>
                <a:off x="1739900" y="3355975"/>
                <a:ext cx="1079500" cy="1057275"/>
              </a:xfrm>
              <a:custGeom>
                <a:avLst/>
                <a:gdLst>
                  <a:gd name="T0" fmla="*/ 2166826 w 3073399"/>
                  <a:gd name="T1" fmla="*/ 1987218 h 3009901"/>
                  <a:gd name="T2" fmla="*/ 2210027 w 3073399"/>
                  <a:gd name="T3" fmla="*/ 2130672 h 3009901"/>
                  <a:gd name="T4" fmla="*/ 2105838 w 3073399"/>
                  <a:gd name="T5" fmla="*/ 2235088 h 3009901"/>
                  <a:gd name="T6" fmla="*/ 2217333 w 3073399"/>
                  <a:gd name="T7" fmla="*/ 2248101 h 3009901"/>
                  <a:gd name="T8" fmla="*/ 3043858 w 3073399"/>
                  <a:gd name="T9" fmla="*/ 2189069 h 3009901"/>
                  <a:gd name="T10" fmla="*/ 3067364 w 3073399"/>
                  <a:gd name="T11" fmla="*/ 2325540 h 3009901"/>
                  <a:gd name="T12" fmla="*/ 2986681 w 3073399"/>
                  <a:gd name="T13" fmla="*/ 2419166 h 3009901"/>
                  <a:gd name="T14" fmla="*/ 1073158 w 3073399"/>
                  <a:gd name="T15" fmla="*/ 2720355 h 3009901"/>
                  <a:gd name="T16" fmla="*/ 622407 w 3073399"/>
                  <a:gd name="T17" fmla="*/ 1982922 h 3009901"/>
                  <a:gd name="T18" fmla="*/ 593524 w 3073399"/>
                  <a:gd name="T19" fmla="*/ 2101163 h 3009901"/>
                  <a:gd name="T20" fmla="*/ 682077 w 3073399"/>
                  <a:gd name="T21" fmla="*/ 2181579 h 3009901"/>
                  <a:gd name="T22" fmla="*/ 796338 w 3073399"/>
                  <a:gd name="T23" fmla="*/ 2140894 h 3009901"/>
                  <a:gd name="T24" fmla="*/ 814112 w 3073399"/>
                  <a:gd name="T25" fmla="*/ 2020111 h 3009901"/>
                  <a:gd name="T26" fmla="*/ 717625 w 3073399"/>
                  <a:gd name="T27" fmla="*/ 1948912 h 3009901"/>
                  <a:gd name="T28" fmla="*/ 1746106 w 3073399"/>
                  <a:gd name="T29" fmla="*/ 1195455 h 3009901"/>
                  <a:gd name="T30" fmla="*/ 1690575 w 3073399"/>
                  <a:gd name="T31" fmla="*/ 1270442 h 3009901"/>
                  <a:gd name="T32" fmla="*/ 1789578 w 3073399"/>
                  <a:gd name="T33" fmla="*/ 1411202 h 3009901"/>
                  <a:gd name="T34" fmla="*/ 1748644 w 3073399"/>
                  <a:gd name="T35" fmla="*/ 1427725 h 3009901"/>
                  <a:gd name="T36" fmla="*/ 1655353 w 3073399"/>
                  <a:gd name="T37" fmla="*/ 1411838 h 3009901"/>
                  <a:gd name="T38" fmla="*/ 1855264 w 3073399"/>
                  <a:gd name="T39" fmla="*/ 1493815 h 3009901"/>
                  <a:gd name="T40" fmla="*/ 1893342 w 3073399"/>
                  <a:gd name="T41" fmla="*/ 1417875 h 3009901"/>
                  <a:gd name="T42" fmla="*/ 1804492 w 3073399"/>
                  <a:gd name="T43" fmla="*/ 1289824 h 3009901"/>
                  <a:gd name="T44" fmla="*/ 1850821 w 3073399"/>
                  <a:gd name="T45" fmla="*/ 1265040 h 3009901"/>
                  <a:gd name="T46" fmla="*/ 1937132 w 3073399"/>
                  <a:gd name="T47" fmla="*/ 1279021 h 3009901"/>
                  <a:gd name="T48" fmla="*/ 1996153 w 3073399"/>
                  <a:gd name="T49" fmla="*/ 1165905 h 3009901"/>
                  <a:gd name="T50" fmla="*/ 2009481 w 3073399"/>
                  <a:gd name="T51" fmla="*/ 1399128 h 3009901"/>
                  <a:gd name="T52" fmla="*/ 1870178 w 3073399"/>
                  <a:gd name="T53" fmla="*/ 1586279 h 3009901"/>
                  <a:gd name="T54" fmla="*/ 2244614 w 3073399"/>
                  <a:gd name="T55" fmla="*/ 1785503 h 3009901"/>
                  <a:gd name="T56" fmla="*/ 2319819 w 3073399"/>
                  <a:gd name="T57" fmla="*/ 1729263 h 3009901"/>
                  <a:gd name="T58" fmla="*/ 2426438 w 3073399"/>
                  <a:gd name="T59" fmla="*/ 1356550 h 3009901"/>
                  <a:gd name="T60" fmla="*/ 2403591 w 3073399"/>
                  <a:gd name="T61" fmla="*/ 1267900 h 3009901"/>
                  <a:gd name="T62" fmla="*/ 1379920 w 3073399"/>
                  <a:gd name="T63" fmla="*/ 892963 h 3009901"/>
                  <a:gd name="T64" fmla="*/ 1113054 w 3073399"/>
                  <a:gd name="T65" fmla="*/ 1215790 h 3009901"/>
                  <a:gd name="T66" fmla="*/ 1167633 w 3073399"/>
                  <a:gd name="T67" fmla="*/ 1294273 h 3009901"/>
                  <a:gd name="T68" fmla="*/ 1620448 w 3073399"/>
                  <a:gd name="T69" fmla="*/ 1557682 h 3009901"/>
                  <a:gd name="T70" fmla="*/ 1567138 w 3073399"/>
                  <a:gd name="T71" fmla="*/ 1336533 h 3009901"/>
                  <a:gd name="T72" fmla="*/ 1690258 w 3073399"/>
                  <a:gd name="T73" fmla="*/ 1125551 h 3009901"/>
                  <a:gd name="T74" fmla="*/ 1630284 w 3073399"/>
                  <a:gd name="T75" fmla="*/ 966044 h 3009901"/>
                  <a:gd name="T76" fmla="*/ 1977749 w 3073399"/>
                  <a:gd name="T77" fmla="*/ 1016565 h 3009901"/>
                  <a:gd name="T78" fmla="*/ 2126889 w 3073399"/>
                  <a:gd name="T79" fmla="*/ 1849370 h 3009901"/>
                  <a:gd name="T80" fmla="*/ 1114324 w 3073399"/>
                  <a:gd name="T81" fmla="*/ 1422959 h 3009901"/>
                  <a:gd name="T82" fmla="*/ 2261492 w 3073399"/>
                  <a:gd name="T83" fmla="*/ 424657 h 3009901"/>
                  <a:gd name="T84" fmla="*/ 2387119 w 3073399"/>
                  <a:gd name="T85" fmla="*/ 478017 h 3009901"/>
                  <a:gd name="T86" fmla="*/ 2378236 w 3073399"/>
                  <a:gd name="T87" fmla="*/ 506603 h 3009901"/>
                  <a:gd name="T88" fmla="*/ 2367450 w 3073399"/>
                  <a:gd name="T89" fmla="*/ 546940 h 3009901"/>
                  <a:gd name="T90" fmla="*/ 2465477 w 3073399"/>
                  <a:gd name="T91" fmla="*/ 453243 h 3009901"/>
                  <a:gd name="T92" fmla="*/ 2342705 w 3073399"/>
                  <a:gd name="T93" fmla="*/ 411635 h 3009901"/>
                  <a:gd name="T94" fmla="*/ 2369671 w 3073399"/>
                  <a:gd name="T95" fmla="*/ 410999 h 3009901"/>
                  <a:gd name="T96" fmla="*/ 2357616 w 3073399"/>
                  <a:gd name="T97" fmla="*/ 340488 h 3009901"/>
                  <a:gd name="T98" fmla="*/ 1928390 w 3073399"/>
                  <a:gd name="T99" fmla="*/ 431009 h 3009901"/>
                  <a:gd name="T100" fmla="*/ 2026417 w 3073399"/>
                  <a:gd name="T101" fmla="*/ 723854 h 3009901"/>
                  <a:gd name="T102" fmla="*/ 2325892 w 3073399"/>
                  <a:gd name="T103" fmla="*/ 621581 h 3009901"/>
                  <a:gd name="T104" fmla="*/ 2220251 w 3073399"/>
                  <a:gd name="T105" fmla="*/ 500886 h 3009901"/>
                  <a:gd name="T106" fmla="*/ 2218982 w 3073399"/>
                  <a:gd name="T107" fmla="*/ 333500 h 3009901"/>
                  <a:gd name="T108" fmla="*/ 2343340 w 3073399"/>
                  <a:gd name="T109" fmla="*/ 248696 h 3009901"/>
                  <a:gd name="T110" fmla="*/ 2472774 w 3073399"/>
                  <a:gd name="T111" fmla="*/ 328101 h 3009901"/>
                  <a:gd name="T112" fmla="*/ 2524801 w 3073399"/>
                  <a:gd name="T113" fmla="*/ 488181 h 3009901"/>
                  <a:gd name="T114" fmla="*/ 2639008 w 3073399"/>
                  <a:gd name="T115" fmla="*/ 537094 h 3009901"/>
                  <a:gd name="T116" fmla="*/ 2841724 w 3073399"/>
                  <a:gd name="T117" fmla="*/ 369391 h 3009901"/>
                  <a:gd name="T118" fmla="*/ 2931186 w 3073399"/>
                  <a:gd name="T119" fmla="*/ 467218 h 3009901"/>
                  <a:gd name="T120" fmla="*/ 2221520 w 3073399"/>
                  <a:gd name="T121" fmla="*/ 758157 h 3009901"/>
                  <a:gd name="T122" fmla="*/ 2156168 w 3073399"/>
                  <a:gd name="T123" fmla="*/ 242661 h 3009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73399" h="3009901">
                    <a:moveTo>
                      <a:pt x="1055687" y="1949450"/>
                    </a:moveTo>
                    <a:lnTo>
                      <a:pt x="1078240" y="1949450"/>
                    </a:lnTo>
                    <a:lnTo>
                      <a:pt x="1078927" y="1949450"/>
                    </a:lnTo>
                    <a:lnTo>
                      <a:pt x="1086499" y="1949450"/>
                    </a:lnTo>
                    <a:lnTo>
                      <a:pt x="1351101" y="1949450"/>
                    </a:lnTo>
                    <a:lnTo>
                      <a:pt x="1804388" y="1949450"/>
                    </a:lnTo>
                    <a:lnTo>
                      <a:pt x="2069625" y="1949450"/>
                    </a:lnTo>
                    <a:lnTo>
                      <a:pt x="2076931" y="1949450"/>
                    </a:lnTo>
                    <a:lnTo>
                      <a:pt x="2084237" y="1950085"/>
                    </a:lnTo>
                    <a:lnTo>
                      <a:pt x="2091543" y="1951355"/>
                    </a:lnTo>
                    <a:lnTo>
                      <a:pt x="2098532" y="1952307"/>
                    </a:lnTo>
                    <a:lnTo>
                      <a:pt x="2105838" y="1953894"/>
                    </a:lnTo>
                    <a:lnTo>
                      <a:pt x="2112508" y="1956115"/>
                    </a:lnTo>
                    <a:lnTo>
                      <a:pt x="2119496" y="1958337"/>
                    </a:lnTo>
                    <a:lnTo>
                      <a:pt x="2126167" y="1960876"/>
                    </a:lnTo>
                    <a:lnTo>
                      <a:pt x="2132202" y="1963732"/>
                    </a:lnTo>
                    <a:lnTo>
                      <a:pt x="2138555" y="1966906"/>
                    </a:lnTo>
                    <a:lnTo>
                      <a:pt x="2144591" y="1970397"/>
                    </a:lnTo>
                    <a:lnTo>
                      <a:pt x="2150626" y="1974206"/>
                    </a:lnTo>
                    <a:lnTo>
                      <a:pt x="2156344" y="1978331"/>
                    </a:lnTo>
                    <a:lnTo>
                      <a:pt x="2161744" y="1982775"/>
                    </a:lnTo>
                    <a:lnTo>
                      <a:pt x="2166826" y="1987218"/>
                    </a:lnTo>
                    <a:lnTo>
                      <a:pt x="2172226" y="1991979"/>
                    </a:lnTo>
                    <a:lnTo>
                      <a:pt x="2176991" y="1997057"/>
                    </a:lnTo>
                    <a:lnTo>
                      <a:pt x="2181438" y="2002135"/>
                    </a:lnTo>
                    <a:lnTo>
                      <a:pt x="2185568" y="2007847"/>
                    </a:lnTo>
                    <a:lnTo>
                      <a:pt x="2190015" y="2013243"/>
                    </a:lnTo>
                    <a:lnTo>
                      <a:pt x="2193826" y="2019273"/>
                    </a:lnTo>
                    <a:lnTo>
                      <a:pt x="2197321" y="2025620"/>
                    </a:lnTo>
                    <a:lnTo>
                      <a:pt x="2200497" y="2031651"/>
                    </a:lnTo>
                    <a:lnTo>
                      <a:pt x="2203038" y="2037998"/>
                    </a:lnTo>
                    <a:lnTo>
                      <a:pt x="2205897" y="2044663"/>
                    </a:lnTo>
                    <a:lnTo>
                      <a:pt x="2208121" y="2051328"/>
                    </a:lnTo>
                    <a:lnTo>
                      <a:pt x="2210027" y="2058310"/>
                    </a:lnTo>
                    <a:lnTo>
                      <a:pt x="2211615" y="2065292"/>
                    </a:lnTo>
                    <a:lnTo>
                      <a:pt x="2212886" y="2072592"/>
                    </a:lnTo>
                    <a:lnTo>
                      <a:pt x="2213838" y="2079892"/>
                    </a:lnTo>
                    <a:lnTo>
                      <a:pt x="2214474" y="2087191"/>
                    </a:lnTo>
                    <a:lnTo>
                      <a:pt x="2214791" y="2094491"/>
                    </a:lnTo>
                    <a:lnTo>
                      <a:pt x="2214474" y="2102108"/>
                    </a:lnTo>
                    <a:lnTo>
                      <a:pt x="2213838" y="2109408"/>
                    </a:lnTo>
                    <a:lnTo>
                      <a:pt x="2212886" y="2116707"/>
                    </a:lnTo>
                    <a:lnTo>
                      <a:pt x="2211615" y="2123689"/>
                    </a:lnTo>
                    <a:lnTo>
                      <a:pt x="2210027" y="2130672"/>
                    </a:lnTo>
                    <a:lnTo>
                      <a:pt x="2208121" y="2137654"/>
                    </a:lnTo>
                    <a:lnTo>
                      <a:pt x="2205897" y="2144319"/>
                    </a:lnTo>
                    <a:lnTo>
                      <a:pt x="2203038" y="2150984"/>
                    </a:lnTo>
                    <a:lnTo>
                      <a:pt x="2200497" y="2157649"/>
                    </a:lnTo>
                    <a:lnTo>
                      <a:pt x="2197321" y="2163996"/>
                    </a:lnTo>
                    <a:lnTo>
                      <a:pt x="2193826" y="2169709"/>
                    </a:lnTo>
                    <a:lnTo>
                      <a:pt x="2190015" y="2175739"/>
                    </a:lnTo>
                    <a:lnTo>
                      <a:pt x="2185568" y="2181452"/>
                    </a:lnTo>
                    <a:lnTo>
                      <a:pt x="2181438" y="2186847"/>
                    </a:lnTo>
                    <a:lnTo>
                      <a:pt x="2176991" y="2192243"/>
                    </a:lnTo>
                    <a:lnTo>
                      <a:pt x="2172226" y="2197003"/>
                    </a:lnTo>
                    <a:lnTo>
                      <a:pt x="2166826" y="2201764"/>
                    </a:lnTo>
                    <a:lnTo>
                      <a:pt x="2161744" y="2206524"/>
                    </a:lnTo>
                    <a:lnTo>
                      <a:pt x="2156344" y="2210968"/>
                    </a:lnTo>
                    <a:lnTo>
                      <a:pt x="2150626" y="2214776"/>
                    </a:lnTo>
                    <a:lnTo>
                      <a:pt x="2144591" y="2218585"/>
                    </a:lnTo>
                    <a:lnTo>
                      <a:pt x="2138555" y="2222076"/>
                    </a:lnTo>
                    <a:lnTo>
                      <a:pt x="2132202" y="2225250"/>
                    </a:lnTo>
                    <a:lnTo>
                      <a:pt x="2126167" y="2228423"/>
                    </a:lnTo>
                    <a:lnTo>
                      <a:pt x="2119496" y="2230645"/>
                    </a:lnTo>
                    <a:lnTo>
                      <a:pt x="2112508" y="2233184"/>
                    </a:lnTo>
                    <a:lnTo>
                      <a:pt x="2105838" y="2235088"/>
                    </a:lnTo>
                    <a:lnTo>
                      <a:pt x="2098532" y="2236675"/>
                    </a:lnTo>
                    <a:lnTo>
                      <a:pt x="2091543" y="2238262"/>
                    </a:lnTo>
                    <a:lnTo>
                      <a:pt x="2084237" y="2238897"/>
                    </a:lnTo>
                    <a:lnTo>
                      <a:pt x="2076931" y="2239531"/>
                    </a:lnTo>
                    <a:lnTo>
                      <a:pt x="2069625" y="2239531"/>
                    </a:lnTo>
                    <a:lnTo>
                      <a:pt x="1804388" y="2239531"/>
                    </a:lnTo>
                    <a:lnTo>
                      <a:pt x="1584256" y="2239531"/>
                    </a:lnTo>
                    <a:lnTo>
                      <a:pt x="1584256" y="2308085"/>
                    </a:lnTo>
                    <a:lnTo>
                      <a:pt x="2069625" y="2308085"/>
                    </a:lnTo>
                    <a:lnTo>
                      <a:pt x="2082331" y="2307767"/>
                    </a:lnTo>
                    <a:lnTo>
                      <a:pt x="2095355" y="2306815"/>
                    </a:lnTo>
                    <a:lnTo>
                      <a:pt x="2108379" y="2304593"/>
                    </a:lnTo>
                    <a:lnTo>
                      <a:pt x="2120767" y="2302054"/>
                    </a:lnTo>
                    <a:lnTo>
                      <a:pt x="2133155" y="2298563"/>
                    </a:lnTo>
                    <a:lnTo>
                      <a:pt x="2144908" y="2294437"/>
                    </a:lnTo>
                    <a:lnTo>
                      <a:pt x="2156344" y="2289677"/>
                    </a:lnTo>
                    <a:lnTo>
                      <a:pt x="2167462" y="2284281"/>
                    </a:lnTo>
                    <a:lnTo>
                      <a:pt x="2178262" y="2278251"/>
                    </a:lnTo>
                    <a:lnTo>
                      <a:pt x="2188744" y="2271586"/>
                    </a:lnTo>
                    <a:lnTo>
                      <a:pt x="2198909" y="2264287"/>
                    </a:lnTo>
                    <a:lnTo>
                      <a:pt x="2208438" y="2256670"/>
                    </a:lnTo>
                    <a:lnTo>
                      <a:pt x="2217333" y="2248101"/>
                    </a:lnTo>
                    <a:lnTo>
                      <a:pt x="2226227" y="2239531"/>
                    </a:lnTo>
                    <a:lnTo>
                      <a:pt x="2234168" y="2230010"/>
                    </a:lnTo>
                    <a:lnTo>
                      <a:pt x="2241792" y="2220489"/>
                    </a:lnTo>
                    <a:lnTo>
                      <a:pt x="2946339" y="2149079"/>
                    </a:lnTo>
                    <a:lnTo>
                      <a:pt x="2952057" y="2148445"/>
                    </a:lnTo>
                    <a:lnTo>
                      <a:pt x="2958410" y="2148445"/>
                    </a:lnTo>
                    <a:lnTo>
                      <a:pt x="2964445" y="2148762"/>
                    </a:lnTo>
                    <a:lnTo>
                      <a:pt x="2970480" y="2149079"/>
                    </a:lnTo>
                    <a:lnTo>
                      <a:pt x="2976198" y="2150349"/>
                    </a:lnTo>
                    <a:lnTo>
                      <a:pt x="2982234" y="2151301"/>
                    </a:lnTo>
                    <a:lnTo>
                      <a:pt x="2988269" y="2152571"/>
                    </a:lnTo>
                    <a:lnTo>
                      <a:pt x="2993669" y="2154792"/>
                    </a:lnTo>
                    <a:lnTo>
                      <a:pt x="2999704" y="2157014"/>
                    </a:lnTo>
                    <a:lnTo>
                      <a:pt x="3004787" y="2159235"/>
                    </a:lnTo>
                    <a:lnTo>
                      <a:pt x="3010504" y="2161774"/>
                    </a:lnTo>
                    <a:lnTo>
                      <a:pt x="3015587" y="2164948"/>
                    </a:lnTo>
                    <a:lnTo>
                      <a:pt x="3020987" y="2168439"/>
                    </a:lnTo>
                    <a:lnTo>
                      <a:pt x="3025752" y="2171930"/>
                    </a:lnTo>
                    <a:lnTo>
                      <a:pt x="3030834" y="2175739"/>
                    </a:lnTo>
                    <a:lnTo>
                      <a:pt x="3035281" y="2179865"/>
                    </a:lnTo>
                    <a:lnTo>
                      <a:pt x="3039728" y="2184308"/>
                    </a:lnTo>
                    <a:lnTo>
                      <a:pt x="3043858" y="2189069"/>
                    </a:lnTo>
                    <a:lnTo>
                      <a:pt x="3047669" y="2193829"/>
                    </a:lnTo>
                    <a:lnTo>
                      <a:pt x="3051164" y="2199225"/>
                    </a:lnTo>
                    <a:lnTo>
                      <a:pt x="3054658" y="2204303"/>
                    </a:lnTo>
                    <a:lnTo>
                      <a:pt x="3057834" y="2209381"/>
                    </a:lnTo>
                    <a:lnTo>
                      <a:pt x="3060693" y="2215094"/>
                    </a:lnTo>
                    <a:lnTo>
                      <a:pt x="3063234" y="2220806"/>
                    </a:lnTo>
                    <a:lnTo>
                      <a:pt x="3065458" y="2226519"/>
                    </a:lnTo>
                    <a:lnTo>
                      <a:pt x="3067681" y="2232549"/>
                    </a:lnTo>
                    <a:lnTo>
                      <a:pt x="3069270" y="2238897"/>
                    </a:lnTo>
                    <a:lnTo>
                      <a:pt x="3070858" y="2244609"/>
                    </a:lnTo>
                    <a:lnTo>
                      <a:pt x="3071811" y="2250957"/>
                    </a:lnTo>
                    <a:lnTo>
                      <a:pt x="3072446" y="2257305"/>
                    </a:lnTo>
                    <a:lnTo>
                      <a:pt x="3072764" y="2263652"/>
                    </a:lnTo>
                    <a:lnTo>
                      <a:pt x="3073399" y="2270317"/>
                    </a:lnTo>
                    <a:lnTo>
                      <a:pt x="3073399" y="2283647"/>
                    </a:lnTo>
                    <a:lnTo>
                      <a:pt x="3073399" y="2289994"/>
                    </a:lnTo>
                    <a:lnTo>
                      <a:pt x="3072764" y="2296342"/>
                    </a:lnTo>
                    <a:lnTo>
                      <a:pt x="3072128" y="2302372"/>
                    </a:lnTo>
                    <a:lnTo>
                      <a:pt x="3071176" y="2308085"/>
                    </a:lnTo>
                    <a:lnTo>
                      <a:pt x="3070222" y="2314115"/>
                    </a:lnTo>
                    <a:lnTo>
                      <a:pt x="3068952" y="2320145"/>
                    </a:lnTo>
                    <a:lnTo>
                      <a:pt x="3067364" y="2325540"/>
                    </a:lnTo>
                    <a:lnTo>
                      <a:pt x="3065458" y="2331570"/>
                    </a:lnTo>
                    <a:lnTo>
                      <a:pt x="3063870" y="2336966"/>
                    </a:lnTo>
                    <a:lnTo>
                      <a:pt x="3061646" y="2342361"/>
                    </a:lnTo>
                    <a:lnTo>
                      <a:pt x="3059422" y="2347757"/>
                    </a:lnTo>
                    <a:lnTo>
                      <a:pt x="3056564" y="2353152"/>
                    </a:lnTo>
                    <a:lnTo>
                      <a:pt x="3054022" y="2357913"/>
                    </a:lnTo>
                    <a:lnTo>
                      <a:pt x="3050846" y="2363308"/>
                    </a:lnTo>
                    <a:lnTo>
                      <a:pt x="3047669" y="2368069"/>
                    </a:lnTo>
                    <a:lnTo>
                      <a:pt x="3044493" y="2372512"/>
                    </a:lnTo>
                    <a:lnTo>
                      <a:pt x="3040999" y="2377272"/>
                    </a:lnTo>
                    <a:lnTo>
                      <a:pt x="3037187" y="2381716"/>
                    </a:lnTo>
                    <a:lnTo>
                      <a:pt x="3033375" y="2385842"/>
                    </a:lnTo>
                    <a:lnTo>
                      <a:pt x="3029563" y="2389967"/>
                    </a:lnTo>
                    <a:lnTo>
                      <a:pt x="3025434" y="2394411"/>
                    </a:lnTo>
                    <a:lnTo>
                      <a:pt x="3020987" y="2397902"/>
                    </a:lnTo>
                    <a:lnTo>
                      <a:pt x="3016857" y="2401710"/>
                    </a:lnTo>
                    <a:lnTo>
                      <a:pt x="3011775" y="2405202"/>
                    </a:lnTo>
                    <a:lnTo>
                      <a:pt x="3007328" y="2408058"/>
                    </a:lnTo>
                    <a:lnTo>
                      <a:pt x="3002563" y="2410914"/>
                    </a:lnTo>
                    <a:lnTo>
                      <a:pt x="2997163" y="2414088"/>
                    </a:lnTo>
                    <a:lnTo>
                      <a:pt x="2992398" y="2416627"/>
                    </a:lnTo>
                    <a:lnTo>
                      <a:pt x="2986681" y="2419166"/>
                    </a:lnTo>
                    <a:lnTo>
                      <a:pt x="2981598" y="2421070"/>
                    </a:lnTo>
                    <a:lnTo>
                      <a:pt x="2975880" y="2423292"/>
                    </a:lnTo>
                    <a:lnTo>
                      <a:pt x="2970480" y="2424879"/>
                    </a:lnTo>
                    <a:lnTo>
                      <a:pt x="1949871" y="2711469"/>
                    </a:lnTo>
                    <a:lnTo>
                      <a:pt x="1922236" y="2718769"/>
                    </a:lnTo>
                    <a:lnTo>
                      <a:pt x="1894600" y="2725433"/>
                    </a:lnTo>
                    <a:lnTo>
                      <a:pt x="1867282" y="2731781"/>
                    </a:lnTo>
                    <a:lnTo>
                      <a:pt x="1839329" y="2737176"/>
                    </a:lnTo>
                    <a:lnTo>
                      <a:pt x="1811376" y="2742254"/>
                    </a:lnTo>
                    <a:lnTo>
                      <a:pt x="1783423" y="2746380"/>
                    </a:lnTo>
                    <a:lnTo>
                      <a:pt x="1755470" y="2750189"/>
                    </a:lnTo>
                    <a:lnTo>
                      <a:pt x="1727199" y="2753362"/>
                    </a:lnTo>
                    <a:lnTo>
                      <a:pt x="1698928" y="2755584"/>
                    </a:lnTo>
                    <a:lnTo>
                      <a:pt x="1670975" y="2757488"/>
                    </a:lnTo>
                    <a:lnTo>
                      <a:pt x="1643022" y="2758440"/>
                    </a:lnTo>
                    <a:lnTo>
                      <a:pt x="1614751" y="2759075"/>
                    </a:lnTo>
                    <a:lnTo>
                      <a:pt x="1586480" y="2758758"/>
                    </a:lnTo>
                    <a:lnTo>
                      <a:pt x="1558209" y="2758123"/>
                    </a:lnTo>
                    <a:lnTo>
                      <a:pt x="1529621" y="2757171"/>
                    </a:lnTo>
                    <a:lnTo>
                      <a:pt x="1501350" y="2754949"/>
                    </a:lnTo>
                    <a:lnTo>
                      <a:pt x="1079193" y="2720990"/>
                    </a:lnTo>
                    <a:lnTo>
                      <a:pt x="1073158" y="2720355"/>
                    </a:lnTo>
                    <a:lnTo>
                      <a:pt x="1067122" y="2719403"/>
                    </a:lnTo>
                    <a:lnTo>
                      <a:pt x="1061405" y="2718451"/>
                    </a:lnTo>
                    <a:lnTo>
                      <a:pt x="1055687" y="2717182"/>
                    </a:lnTo>
                    <a:lnTo>
                      <a:pt x="1055687" y="1952625"/>
                    </a:lnTo>
                    <a:lnTo>
                      <a:pt x="1055687" y="1952624"/>
                    </a:lnTo>
                    <a:lnTo>
                      <a:pt x="1055687" y="1949450"/>
                    </a:lnTo>
                    <a:close/>
                    <a:moveTo>
                      <a:pt x="699851" y="1948276"/>
                    </a:moveTo>
                    <a:lnTo>
                      <a:pt x="693503" y="1948912"/>
                    </a:lnTo>
                    <a:lnTo>
                      <a:pt x="687790" y="1949865"/>
                    </a:lnTo>
                    <a:lnTo>
                      <a:pt x="682077" y="1950819"/>
                    </a:lnTo>
                    <a:lnTo>
                      <a:pt x="676364" y="1951772"/>
                    </a:lnTo>
                    <a:lnTo>
                      <a:pt x="670651" y="1953680"/>
                    </a:lnTo>
                    <a:lnTo>
                      <a:pt x="665255" y="1955269"/>
                    </a:lnTo>
                    <a:lnTo>
                      <a:pt x="659860" y="1957494"/>
                    </a:lnTo>
                    <a:lnTo>
                      <a:pt x="654781" y="1959719"/>
                    </a:lnTo>
                    <a:lnTo>
                      <a:pt x="649386" y="1962579"/>
                    </a:lnTo>
                    <a:lnTo>
                      <a:pt x="644625" y="1965440"/>
                    </a:lnTo>
                    <a:lnTo>
                      <a:pt x="639864" y="1968619"/>
                    </a:lnTo>
                    <a:lnTo>
                      <a:pt x="635103" y="1971797"/>
                    </a:lnTo>
                    <a:lnTo>
                      <a:pt x="630659" y="1975294"/>
                    </a:lnTo>
                    <a:lnTo>
                      <a:pt x="626533" y="1979108"/>
                    </a:lnTo>
                    <a:lnTo>
                      <a:pt x="622407" y="1982922"/>
                    </a:lnTo>
                    <a:lnTo>
                      <a:pt x="618599" y="1986736"/>
                    </a:lnTo>
                    <a:lnTo>
                      <a:pt x="615107" y="1991186"/>
                    </a:lnTo>
                    <a:lnTo>
                      <a:pt x="611616" y="1995318"/>
                    </a:lnTo>
                    <a:lnTo>
                      <a:pt x="608125" y="2000404"/>
                    </a:lnTo>
                    <a:lnTo>
                      <a:pt x="604951" y="2004854"/>
                    </a:lnTo>
                    <a:lnTo>
                      <a:pt x="602094" y="2010257"/>
                    </a:lnTo>
                    <a:lnTo>
                      <a:pt x="599555" y="2017025"/>
                    </a:lnTo>
                    <a:lnTo>
                      <a:pt x="597333" y="2020111"/>
                    </a:lnTo>
                    <a:lnTo>
                      <a:pt x="595112" y="2025514"/>
                    </a:lnTo>
                    <a:lnTo>
                      <a:pt x="593524" y="2030918"/>
                    </a:lnTo>
                    <a:lnTo>
                      <a:pt x="591620" y="2036639"/>
                    </a:lnTo>
                    <a:lnTo>
                      <a:pt x="590351" y="2042360"/>
                    </a:lnTo>
                    <a:lnTo>
                      <a:pt x="589081" y="2048082"/>
                    </a:lnTo>
                    <a:lnTo>
                      <a:pt x="588446" y="2054121"/>
                    </a:lnTo>
                    <a:lnTo>
                      <a:pt x="588129" y="2060160"/>
                    </a:lnTo>
                    <a:lnTo>
                      <a:pt x="587811" y="2065881"/>
                    </a:lnTo>
                    <a:lnTo>
                      <a:pt x="588129" y="2072238"/>
                    </a:lnTo>
                    <a:lnTo>
                      <a:pt x="588446" y="2078277"/>
                    </a:lnTo>
                    <a:lnTo>
                      <a:pt x="589081" y="2083999"/>
                    </a:lnTo>
                    <a:lnTo>
                      <a:pt x="590351" y="2089720"/>
                    </a:lnTo>
                    <a:lnTo>
                      <a:pt x="591620" y="2095759"/>
                    </a:lnTo>
                    <a:lnTo>
                      <a:pt x="593524" y="2101163"/>
                    </a:lnTo>
                    <a:lnTo>
                      <a:pt x="595112" y="2106566"/>
                    </a:lnTo>
                    <a:lnTo>
                      <a:pt x="597333" y="2111970"/>
                    </a:lnTo>
                    <a:lnTo>
                      <a:pt x="599555" y="2117373"/>
                    </a:lnTo>
                    <a:lnTo>
                      <a:pt x="602094" y="2122141"/>
                    </a:lnTo>
                    <a:lnTo>
                      <a:pt x="604951" y="2127227"/>
                    </a:lnTo>
                    <a:lnTo>
                      <a:pt x="608125" y="2131994"/>
                    </a:lnTo>
                    <a:lnTo>
                      <a:pt x="611616" y="2136444"/>
                    </a:lnTo>
                    <a:lnTo>
                      <a:pt x="615107" y="2140894"/>
                    </a:lnTo>
                    <a:lnTo>
                      <a:pt x="618599" y="2145344"/>
                    </a:lnTo>
                    <a:lnTo>
                      <a:pt x="622407" y="2149476"/>
                    </a:lnTo>
                    <a:lnTo>
                      <a:pt x="626533" y="2153291"/>
                    </a:lnTo>
                    <a:lnTo>
                      <a:pt x="630659" y="2157105"/>
                    </a:lnTo>
                    <a:lnTo>
                      <a:pt x="635103" y="2160601"/>
                    </a:lnTo>
                    <a:lnTo>
                      <a:pt x="639864" y="2163780"/>
                    </a:lnTo>
                    <a:lnTo>
                      <a:pt x="644625" y="2166958"/>
                    </a:lnTo>
                    <a:lnTo>
                      <a:pt x="649386" y="2169501"/>
                    </a:lnTo>
                    <a:lnTo>
                      <a:pt x="654781" y="2172362"/>
                    </a:lnTo>
                    <a:lnTo>
                      <a:pt x="659860" y="2174587"/>
                    </a:lnTo>
                    <a:lnTo>
                      <a:pt x="665255" y="2176494"/>
                    </a:lnTo>
                    <a:lnTo>
                      <a:pt x="670651" y="2178719"/>
                    </a:lnTo>
                    <a:lnTo>
                      <a:pt x="676364" y="2179990"/>
                    </a:lnTo>
                    <a:lnTo>
                      <a:pt x="682077" y="2181579"/>
                    </a:lnTo>
                    <a:lnTo>
                      <a:pt x="687790" y="2182533"/>
                    </a:lnTo>
                    <a:lnTo>
                      <a:pt x="693503" y="2183169"/>
                    </a:lnTo>
                    <a:lnTo>
                      <a:pt x="699851" y="2183486"/>
                    </a:lnTo>
                    <a:lnTo>
                      <a:pt x="705564" y="2184122"/>
                    </a:lnTo>
                    <a:lnTo>
                      <a:pt x="711595" y="2183486"/>
                    </a:lnTo>
                    <a:lnTo>
                      <a:pt x="717625" y="2183169"/>
                    </a:lnTo>
                    <a:lnTo>
                      <a:pt x="723338" y="2182533"/>
                    </a:lnTo>
                    <a:lnTo>
                      <a:pt x="729369" y="2181579"/>
                    </a:lnTo>
                    <a:lnTo>
                      <a:pt x="735082" y="2179990"/>
                    </a:lnTo>
                    <a:lnTo>
                      <a:pt x="740477" y="2178719"/>
                    </a:lnTo>
                    <a:lnTo>
                      <a:pt x="746190" y="2176494"/>
                    </a:lnTo>
                    <a:lnTo>
                      <a:pt x="751269" y="2174587"/>
                    </a:lnTo>
                    <a:lnTo>
                      <a:pt x="756664" y="2172362"/>
                    </a:lnTo>
                    <a:lnTo>
                      <a:pt x="761743" y="2169501"/>
                    </a:lnTo>
                    <a:lnTo>
                      <a:pt x="766821" y="2166958"/>
                    </a:lnTo>
                    <a:lnTo>
                      <a:pt x="771582" y="2163780"/>
                    </a:lnTo>
                    <a:lnTo>
                      <a:pt x="776025" y="2160601"/>
                    </a:lnTo>
                    <a:lnTo>
                      <a:pt x="780469" y="2157105"/>
                    </a:lnTo>
                    <a:lnTo>
                      <a:pt x="784912" y="2153291"/>
                    </a:lnTo>
                    <a:lnTo>
                      <a:pt x="789038" y="2149476"/>
                    </a:lnTo>
                    <a:lnTo>
                      <a:pt x="792847" y="2145344"/>
                    </a:lnTo>
                    <a:lnTo>
                      <a:pt x="796338" y="2140894"/>
                    </a:lnTo>
                    <a:lnTo>
                      <a:pt x="799830" y="2136444"/>
                    </a:lnTo>
                    <a:lnTo>
                      <a:pt x="803321" y="2131994"/>
                    </a:lnTo>
                    <a:lnTo>
                      <a:pt x="806495" y="2127227"/>
                    </a:lnTo>
                    <a:lnTo>
                      <a:pt x="809352" y="2122141"/>
                    </a:lnTo>
                    <a:lnTo>
                      <a:pt x="811573" y="2117373"/>
                    </a:lnTo>
                    <a:lnTo>
                      <a:pt x="814112" y="2111970"/>
                    </a:lnTo>
                    <a:lnTo>
                      <a:pt x="816017" y="2106566"/>
                    </a:lnTo>
                    <a:lnTo>
                      <a:pt x="817921" y="2101163"/>
                    </a:lnTo>
                    <a:lnTo>
                      <a:pt x="819508" y="2095759"/>
                    </a:lnTo>
                    <a:lnTo>
                      <a:pt x="821095" y="2089720"/>
                    </a:lnTo>
                    <a:lnTo>
                      <a:pt x="822047" y="2083999"/>
                    </a:lnTo>
                    <a:lnTo>
                      <a:pt x="822682" y="2078277"/>
                    </a:lnTo>
                    <a:lnTo>
                      <a:pt x="823000" y="2072238"/>
                    </a:lnTo>
                    <a:lnTo>
                      <a:pt x="823000" y="2065881"/>
                    </a:lnTo>
                    <a:lnTo>
                      <a:pt x="823000" y="2060160"/>
                    </a:lnTo>
                    <a:lnTo>
                      <a:pt x="822682" y="2054121"/>
                    </a:lnTo>
                    <a:lnTo>
                      <a:pt x="822047" y="2048082"/>
                    </a:lnTo>
                    <a:lnTo>
                      <a:pt x="821095" y="2042360"/>
                    </a:lnTo>
                    <a:lnTo>
                      <a:pt x="819508" y="2036639"/>
                    </a:lnTo>
                    <a:lnTo>
                      <a:pt x="817921" y="2030918"/>
                    </a:lnTo>
                    <a:lnTo>
                      <a:pt x="816017" y="2025514"/>
                    </a:lnTo>
                    <a:lnTo>
                      <a:pt x="814112" y="2020111"/>
                    </a:lnTo>
                    <a:lnTo>
                      <a:pt x="811573" y="2017025"/>
                    </a:lnTo>
                    <a:lnTo>
                      <a:pt x="809352" y="2010257"/>
                    </a:lnTo>
                    <a:lnTo>
                      <a:pt x="806495" y="2004854"/>
                    </a:lnTo>
                    <a:lnTo>
                      <a:pt x="803321" y="2000404"/>
                    </a:lnTo>
                    <a:lnTo>
                      <a:pt x="799830" y="1995318"/>
                    </a:lnTo>
                    <a:lnTo>
                      <a:pt x="796338" y="1991186"/>
                    </a:lnTo>
                    <a:lnTo>
                      <a:pt x="792847" y="1986736"/>
                    </a:lnTo>
                    <a:lnTo>
                      <a:pt x="789038" y="1982922"/>
                    </a:lnTo>
                    <a:lnTo>
                      <a:pt x="784912" y="1979108"/>
                    </a:lnTo>
                    <a:lnTo>
                      <a:pt x="780469" y="1975294"/>
                    </a:lnTo>
                    <a:lnTo>
                      <a:pt x="776025" y="1971797"/>
                    </a:lnTo>
                    <a:lnTo>
                      <a:pt x="771582" y="1968619"/>
                    </a:lnTo>
                    <a:lnTo>
                      <a:pt x="766821" y="1965440"/>
                    </a:lnTo>
                    <a:lnTo>
                      <a:pt x="761743" y="1962579"/>
                    </a:lnTo>
                    <a:lnTo>
                      <a:pt x="756664" y="1959719"/>
                    </a:lnTo>
                    <a:lnTo>
                      <a:pt x="751269" y="1957494"/>
                    </a:lnTo>
                    <a:lnTo>
                      <a:pt x="746190" y="1955269"/>
                    </a:lnTo>
                    <a:lnTo>
                      <a:pt x="740477" y="1953680"/>
                    </a:lnTo>
                    <a:lnTo>
                      <a:pt x="735082" y="1951772"/>
                    </a:lnTo>
                    <a:lnTo>
                      <a:pt x="729369" y="1950819"/>
                    </a:lnTo>
                    <a:lnTo>
                      <a:pt x="723338" y="1949865"/>
                    </a:lnTo>
                    <a:lnTo>
                      <a:pt x="717625" y="1948912"/>
                    </a:lnTo>
                    <a:lnTo>
                      <a:pt x="711595" y="1948276"/>
                    </a:lnTo>
                    <a:lnTo>
                      <a:pt x="705564" y="1948276"/>
                    </a:lnTo>
                    <a:lnTo>
                      <a:pt x="699851" y="1948276"/>
                    </a:lnTo>
                    <a:close/>
                    <a:moveTo>
                      <a:pt x="0" y="1862138"/>
                    </a:moveTo>
                    <a:lnTo>
                      <a:pt x="941387" y="1862138"/>
                    </a:lnTo>
                    <a:lnTo>
                      <a:pt x="941387" y="2093534"/>
                    </a:lnTo>
                    <a:lnTo>
                      <a:pt x="941387" y="2574126"/>
                    </a:lnTo>
                    <a:lnTo>
                      <a:pt x="941387" y="3009901"/>
                    </a:lnTo>
                    <a:lnTo>
                      <a:pt x="0" y="3009901"/>
                    </a:lnTo>
                    <a:lnTo>
                      <a:pt x="0" y="1862138"/>
                    </a:lnTo>
                    <a:close/>
                    <a:moveTo>
                      <a:pt x="1839398" y="1177026"/>
                    </a:moveTo>
                    <a:lnTo>
                      <a:pt x="1829243" y="1201810"/>
                    </a:lnTo>
                    <a:lnTo>
                      <a:pt x="1816551" y="1198314"/>
                    </a:lnTo>
                    <a:lnTo>
                      <a:pt x="1805127" y="1195455"/>
                    </a:lnTo>
                    <a:lnTo>
                      <a:pt x="1793704" y="1193230"/>
                    </a:lnTo>
                    <a:lnTo>
                      <a:pt x="1783232" y="1192277"/>
                    </a:lnTo>
                    <a:lnTo>
                      <a:pt x="1773078" y="1191959"/>
                    </a:lnTo>
                    <a:lnTo>
                      <a:pt x="1763241" y="1192277"/>
                    </a:lnTo>
                    <a:lnTo>
                      <a:pt x="1758799" y="1192595"/>
                    </a:lnTo>
                    <a:lnTo>
                      <a:pt x="1754356" y="1193230"/>
                    </a:lnTo>
                    <a:lnTo>
                      <a:pt x="1750231" y="1194501"/>
                    </a:lnTo>
                    <a:lnTo>
                      <a:pt x="1746106" y="1195455"/>
                    </a:lnTo>
                    <a:lnTo>
                      <a:pt x="1741981" y="1196726"/>
                    </a:lnTo>
                    <a:lnTo>
                      <a:pt x="1737856" y="1198314"/>
                    </a:lnTo>
                    <a:lnTo>
                      <a:pt x="1734365" y="1199903"/>
                    </a:lnTo>
                    <a:lnTo>
                      <a:pt x="1730557" y="1201810"/>
                    </a:lnTo>
                    <a:lnTo>
                      <a:pt x="1727067" y="1203716"/>
                    </a:lnTo>
                    <a:lnTo>
                      <a:pt x="1723576" y="1205940"/>
                    </a:lnTo>
                    <a:lnTo>
                      <a:pt x="1720403" y="1208482"/>
                    </a:lnTo>
                    <a:lnTo>
                      <a:pt x="1717230" y="1211024"/>
                    </a:lnTo>
                    <a:lnTo>
                      <a:pt x="1714691" y="1213884"/>
                    </a:lnTo>
                    <a:lnTo>
                      <a:pt x="1711835" y="1217061"/>
                    </a:lnTo>
                    <a:lnTo>
                      <a:pt x="1708980" y="1220239"/>
                    </a:lnTo>
                    <a:lnTo>
                      <a:pt x="1706441" y="1223734"/>
                    </a:lnTo>
                    <a:lnTo>
                      <a:pt x="1704220" y="1227547"/>
                    </a:lnTo>
                    <a:lnTo>
                      <a:pt x="1701998" y="1231360"/>
                    </a:lnTo>
                    <a:lnTo>
                      <a:pt x="1700095" y="1235173"/>
                    </a:lnTo>
                    <a:lnTo>
                      <a:pt x="1697873" y="1239303"/>
                    </a:lnTo>
                    <a:lnTo>
                      <a:pt x="1695652" y="1245023"/>
                    </a:lnTo>
                    <a:lnTo>
                      <a:pt x="1694066" y="1250106"/>
                    </a:lnTo>
                    <a:lnTo>
                      <a:pt x="1692162" y="1255508"/>
                    </a:lnTo>
                    <a:lnTo>
                      <a:pt x="1691210" y="1260592"/>
                    </a:lnTo>
                    <a:lnTo>
                      <a:pt x="1690575" y="1265676"/>
                    </a:lnTo>
                    <a:lnTo>
                      <a:pt x="1690575" y="1270442"/>
                    </a:lnTo>
                    <a:lnTo>
                      <a:pt x="1690575" y="1275526"/>
                    </a:lnTo>
                    <a:lnTo>
                      <a:pt x="1690892" y="1279974"/>
                    </a:lnTo>
                    <a:lnTo>
                      <a:pt x="1691844" y="1284423"/>
                    </a:lnTo>
                    <a:lnTo>
                      <a:pt x="1693114" y="1288871"/>
                    </a:lnTo>
                    <a:lnTo>
                      <a:pt x="1694066" y="1293320"/>
                    </a:lnTo>
                    <a:lnTo>
                      <a:pt x="1695335" y="1297450"/>
                    </a:lnTo>
                    <a:lnTo>
                      <a:pt x="1697239" y="1301263"/>
                    </a:lnTo>
                    <a:lnTo>
                      <a:pt x="1699143" y="1305076"/>
                    </a:lnTo>
                    <a:lnTo>
                      <a:pt x="1701364" y="1308889"/>
                    </a:lnTo>
                    <a:lnTo>
                      <a:pt x="1703902" y="1312384"/>
                    </a:lnTo>
                    <a:lnTo>
                      <a:pt x="1709931" y="1320328"/>
                    </a:lnTo>
                    <a:lnTo>
                      <a:pt x="1718816" y="1330495"/>
                    </a:lnTo>
                    <a:lnTo>
                      <a:pt x="1729923" y="1342570"/>
                    </a:lnTo>
                    <a:lnTo>
                      <a:pt x="1743885" y="1357186"/>
                    </a:lnTo>
                    <a:lnTo>
                      <a:pt x="1760385" y="1373073"/>
                    </a:lnTo>
                    <a:lnTo>
                      <a:pt x="1772443" y="1386418"/>
                    </a:lnTo>
                    <a:lnTo>
                      <a:pt x="1781646" y="1396268"/>
                    </a:lnTo>
                    <a:lnTo>
                      <a:pt x="1784184" y="1400081"/>
                    </a:lnTo>
                    <a:lnTo>
                      <a:pt x="1786405" y="1402623"/>
                    </a:lnTo>
                    <a:lnTo>
                      <a:pt x="1787675" y="1405165"/>
                    </a:lnTo>
                    <a:lnTo>
                      <a:pt x="1788944" y="1408025"/>
                    </a:lnTo>
                    <a:lnTo>
                      <a:pt x="1789578" y="1411202"/>
                    </a:lnTo>
                    <a:lnTo>
                      <a:pt x="1789896" y="1414062"/>
                    </a:lnTo>
                    <a:lnTo>
                      <a:pt x="1789896" y="1417557"/>
                    </a:lnTo>
                    <a:lnTo>
                      <a:pt x="1789261" y="1420734"/>
                    </a:lnTo>
                    <a:lnTo>
                      <a:pt x="1787992" y="1424230"/>
                    </a:lnTo>
                    <a:lnTo>
                      <a:pt x="1786723" y="1428360"/>
                    </a:lnTo>
                    <a:lnTo>
                      <a:pt x="1784501" y="1432491"/>
                    </a:lnTo>
                    <a:lnTo>
                      <a:pt x="1782598" y="1435986"/>
                    </a:lnTo>
                    <a:lnTo>
                      <a:pt x="1779742" y="1438210"/>
                    </a:lnTo>
                    <a:lnTo>
                      <a:pt x="1778472" y="1439481"/>
                    </a:lnTo>
                    <a:lnTo>
                      <a:pt x="1776568" y="1440435"/>
                    </a:lnTo>
                    <a:lnTo>
                      <a:pt x="1774982" y="1440752"/>
                    </a:lnTo>
                    <a:lnTo>
                      <a:pt x="1773395" y="1441070"/>
                    </a:lnTo>
                    <a:lnTo>
                      <a:pt x="1769587" y="1441388"/>
                    </a:lnTo>
                    <a:lnTo>
                      <a:pt x="1765462" y="1440752"/>
                    </a:lnTo>
                    <a:lnTo>
                      <a:pt x="1761337" y="1439481"/>
                    </a:lnTo>
                    <a:lnTo>
                      <a:pt x="1756260" y="1436939"/>
                    </a:lnTo>
                    <a:lnTo>
                      <a:pt x="1754356" y="1435668"/>
                    </a:lnTo>
                    <a:lnTo>
                      <a:pt x="1752452" y="1434080"/>
                    </a:lnTo>
                    <a:lnTo>
                      <a:pt x="1751183" y="1432809"/>
                    </a:lnTo>
                    <a:lnTo>
                      <a:pt x="1750231" y="1431220"/>
                    </a:lnTo>
                    <a:lnTo>
                      <a:pt x="1749279" y="1429631"/>
                    </a:lnTo>
                    <a:lnTo>
                      <a:pt x="1748644" y="1427725"/>
                    </a:lnTo>
                    <a:lnTo>
                      <a:pt x="1748644" y="1426136"/>
                    </a:lnTo>
                    <a:lnTo>
                      <a:pt x="1748644" y="1423912"/>
                    </a:lnTo>
                    <a:lnTo>
                      <a:pt x="1749914" y="1418510"/>
                    </a:lnTo>
                    <a:lnTo>
                      <a:pt x="1751818" y="1411838"/>
                    </a:lnTo>
                    <a:lnTo>
                      <a:pt x="1754991" y="1403894"/>
                    </a:lnTo>
                    <a:lnTo>
                      <a:pt x="1759433" y="1393091"/>
                    </a:lnTo>
                    <a:lnTo>
                      <a:pt x="1710883" y="1372438"/>
                    </a:lnTo>
                    <a:lnTo>
                      <a:pt x="1662334" y="1351466"/>
                    </a:lnTo>
                    <a:lnTo>
                      <a:pt x="1658526" y="1358457"/>
                    </a:lnTo>
                    <a:lnTo>
                      <a:pt x="1655987" y="1363223"/>
                    </a:lnTo>
                    <a:lnTo>
                      <a:pt x="1653131" y="1370531"/>
                    </a:lnTo>
                    <a:lnTo>
                      <a:pt x="1651545" y="1377521"/>
                    </a:lnTo>
                    <a:lnTo>
                      <a:pt x="1650910" y="1381017"/>
                    </a:lnTo>
                    <a:lnTo>
                      <a:pt x="1650593" y="1384512"/>
                    </a:lnTo>
                    <a:lnTo>
                      <a:pt x="1650593" y="1388007"/>
                    </a:lnTo>
                    <a:lnTo>
                      <a:pt x="1650593" y="1391502"/>
                    </a:lnTo>
                    <a:lnTo>
                      <a:pt x="1650910" y="1394997"/>
                    </a:lnTo>
                    <a:lnTo>
                      <a:pt x="1651227" y="1398492"/>
                    </a:lnTo>
                    <a:lnTo>
                      <a:pt x="1651862" y="1401670"/>
                    </a:lnTo>
                    <a:lnTo>
                      <a:pt x="1652814" y="1405165"/>
                    </a:lnTo>
                    <a:lnTo>
                      <a:pt x="1654083" y="1408660"/>
                    </a:lnTo>
                    <a:lnTo>
                      <a:pt x="1655353" y="1411838"/>
                    </a:lnTo>
                    <a:lnTo>
                      <a:pt x="1658843" y="1418510"/>
                    </a:lnTo>
                    <a:lnTo>
                      <a:pt x="1662968" y="1425183"/>
                    </a:lnTo>
                    <a:lnTo>
                      <a:pt x="1668363" y="1431220"/>
                    </a:lnTo>
                    <a:lnTo>
                      <a:pt x="1674392" y="1437575"/>
                    </a:lnTo>
                    <a:lnTo>
                      <a:pt x="1681373" y="1443930"/>
                    </a:lnTo>
                    <a:lnTo>
                      <a:pt x="1689623" y="1450285"/>
                    </a:lnTo>
                    <a:lnTo>
                      <a:pt x="1698191" y="1456004"/>
                    </a:lnTo>
                    <a:lnTo>
                      <a:pt x="1707710" y="1462041"/>
                    </a:lnTo>
                    <a:lnTo>
                      <a:pt x="1718499" y="1467760"/>
                    </a:lnTo>
                    <a:lnTo>
                      <a:pt x="1709614" y="1489049"/>
                    </a:lnTo>
                    <a:lnTo>
                      <a:pt x="1755308" y="1507796"/>
                    </a:lnTo>
                    <a:lnTo>
                      <a:pt x="1764193" y="1486507"/>
                    </a:lnTo>
                    <a:lnTo>
                      <a:pt x="1776568" y="1490320"/>
                    </a:lnTo>
                    <a:lnTo>
                      <a:pt x="1788944" y="1493498"/>
                    </a:lnTo>
                    <a:lnTo>
                      <a:pt x="1800050" y="1495722"/>
                    </a:lnTo>
                    <a:lnTo>
                      <a:pt x="1810839" y="1497311"/>
                    </a:lnTo>
                    <a:lnTo>
                      <a:pt x="1820993" y="1497946"/>
                    </a:lnTo>
                    <a:lnTo>
                      <a:pt x="1830513" y="1497946"/>
                    </a:lnTo>
                    <a:lnTo>
                      <a:pt x="1839398" y="1497311"/>
                    </a:lnTo>
                    <a:lnTo>
                      <a:pt x="1847648" y="1496040"/>
                    </a:lnTo>
                    <a:lnTo>
                      <a:pt x="1851456" y="1495086"/>
                    </a:lnTo>
                    <a:lnTo>
                      <a:pt x="1855264" y="1493815"/>
                    </a:lnTo>
                    <a:lnTo>
                      <a:pt x="1858754" y="1492862"/>
                    </a:lnTo>
                    <a:lnTo>
                      <a:pt x="1862245" y="1490956"/>
                    </a:lnTo>
                    <a:lnTo>
                      <a:pt x="1865418" y="1489367"/>
                    </a:lnTo>
                    <a:lnTo>
                      <a:pt x="1868591" y="1487460"/>
                    </a:lnTo>
                    <a:lnTo>
                      <a:pt x="1871764" y="1485554"/>
                    </a:lnTo>
                    <a:lnTo>
                      <a:pt x="1874620" y="1483330"/>
                    </a:lnTo>
                    <a:lnTo>
                      <a:pt x="1876841" y="1480788"/>
                    </a:lnTo>
                    <a:lnTo>
                      <a:pt x="1879380" y="1478564"/>
                    </a:lnTo>
                    <a:lnTo>
                      <a:pt x="1881918" y="1475704"/>
                    </a:lnTo>
                    <a:lnTo>
                      <a:pt x="1883822" y="1472527"/>
                    </a:lnTo>
                    <a:lnTo>
                      <a:pt x="1886044" y="1469667"/>
                    </a:lnTo>
                    <a:lnTo>
                      <a:pt x="1887947" y="1466172"/>
                    </a:lnTo>
                    <a:lnTo>
                      <a:pt x="1889534" y="1462677"/>
                    </a:lnTo>
                    <a:lnTo>
                      <a:pt x="1890803" y="1459181"/>
                    </a:lnTo>
                    <a:lnTo>
                      <a:pt x="1892707" y="1454097"/>
                    </a:lnTo>
                    <a:lnTo>
                      <a:pt x="1893976" y="1448696"/>
                    </a:lnTo>
                    <a:lnTo>
                      <a:pt x="1895246" y="1443930"/>
                    </a:lnTo>
                    <a:lnTo>
                      <a:pt x="1895563" y="1438846"/>
                    </a:lnTo>
                    <a:lnTo>
                      <a:pt x="1895880" y="1433444"/>
                    </a:lnTo>
                    <a:lnTo>
                      <a:pt x="1895563" y="1428360"/>
                    </a:lnTo>
                    <a:lnTo>
                      <a:pt x="1894611" y="1422959"/>
                    </a:lnTo>
                    <a:lnTo>
                      <a:pt x="1893342" y="1417875"/>
                    </a:lnTo>
                    <a:lnTo>
                      <a:pt x="1892073" y="1412791"/>
                    </a:lnTo>
                    <a:lnTo>
                      <a:pt x="1890169" y="1407707"/>
                    </a:lnTo>
                    <a:lnTo>
                      <a:pt x="1888582" y="1402941"/>
                    </a:lnTo>
                    <a:lnTo>
                      <a:pt x="1886361" y="1398492"/>
                    </a:lnTo>
                    <a:lnTo>
                      <a:pt x="1883822" y="1394044"/>
                    </a:lnTo>
                    <a:lnTo>
                      <a:pt x="1881601" y="1389913"/>
                    </a:lnTo>
                    <a:lnTo>
                      <a:pt x="1878745" y="1385783"/>
                    </a:lnTo>
                    <a:lnTo>
                      <a:pt x="1875572" y="1381652"/>
                    </a:lnTo>
                    <a:lnTo>
                      <a:pt x="1867956" y="1372755"/>
                    </a:lnTo>
                    <a:lnTo>
                      <a:pt x="1857168" y="1361317"/>
                    </a:lnTo>
                    <a:lnTo>
                      <a:pt x="1843205" y="1346700"/>
                    </a:lnTo>
                    <a:lnTo>
                      <a:pt x="1826388" y="1329542"/>
                    </a:lnTo>
                    <a:lnTo>
                      <a:pt x="1821310" y="1324141"/>
                    </a:lnTo>
                    <a:lnTo>
                      <a:pt x="1816551" y="1319374"/>
                    </a:lnTo>
                    <a:lnTo>
                      <a:pt x="1812743" y="1314608"/>
                    </a:lnTo>
                    <a:lnTo>
                      <a:pt x="1810204" y="1310160"/>
                    </a:lnTo>
                    <a:lnTo>
                      <a:pt x="1807348" y="1306029"/>
                    </a:lnTo>
                    <a:lnTo>
                      <a:pt x="1805444" y="1302534"/>
                    </a:lnTo>
                    <a:lnTo>
                      <a:pt x="1804492" y="1299039"/>
                    </a:lnTo>
                    <a:lnTo>
                      <a:pt x="1804175" y="1295861"/>
                    </a:lnTo>
                    <a:lnTo>
                      <a:pt x="1804175" y="1293320"/>
                    </a:lnTo>
                    <a:lnTo>
                      <a:pt x="1804492" y="1289824"/>
                    </a:lnTo>
                    <a:lnTo>
                      <a:pt x="1804810" y="1286329"/>
                    </a:lnTo>
                    <a:lnTo>
                      <a:pt x="1805762" y="1281881"/>
                    </a:lnTo>
                    <a:lnTo>
                      <a:pt x="1808618" y="1272984"/>
                    </a:lnTo>
                    <a:lnTo>
                      <a:pt x="1812426" y="1262498"/>
                    </a:lnTo>
                    <a:lnTo>
                      <a:pt x="1814647" y="1258686"/>
                    </a:lnTo>
                    <a:lnTo>
                      <a:pt x="1817185" y="1255508"/>
                    </a:lnTo>
                    <a:lnTo>
                      <a:pt x="1819724" y="1252966"/>
                    </a:lnTo>
                    <a:lnTo>
                      <a:pt x="1821310" y="1252013"/>
                    </a:lnTo>
                    <a:lnTo>
                      <a:pt x="1822897" y="1251377"/>
                    </a:lnTo>
                    <a:lnTo>
                      <a:pt x="1824801" y="1251060"/>
                    </a:lnTo>
                    <a:lnTo>
                      <a:pt x="1826388" y="1250742"/>
                    </a:lnTo>
                    <a:lnTo>
                      <a:pt x="1830195" y="1250106"/>
                    </a:lnTo>
                    <a:lnTo>
                      <a:pt x="1834320" y="1251377"/>
                    </a:lnTo>
                    <a:lnTo>
                      <a:pt x="1839080" y="1252648"/>
                    </a:lnTo>
                    <a:lnTo>
                      <a:pt x="1841936" y="1254237"/>
                    </a:lnTo>
                    <a:lnTo>
                      <a:pt x="1843840" y="1255190"/>
                    </a:lnTo>
                    <a:lnTo>
                      <a:pt x="1846061" y="1256461"/>
                    </a:lnTo>
                    <a:lnTo>
                      <a:pt x="1847648" y="1258368"/>
                    </a:lnTo>
                    <a:lnTo>
                      <a:pt x="1848917" y="1259639"/>
                    </a:lnTo>
                    <a:lnTo>
                      <a:pt x="1849869" y="1261545"/>
                    </a:lnTo>
                    <a:lnTo>
                      <a:pt x="1850504" y="1263134"/>
                    </a:lnTo>
                    <a:lnTo>
                      <a:pt x="1850821" y="1265040"/>
                    </a:lnTo>
                    <a:lnTo>
                      <a:pt x="1850504" y="1267265"/>
                    </a:lnTo>
                    <a:lnTo>
                      <a:pt x="1850186" y="1270124"/>
                    </a:lnTo>
                    <a:lnTo>
                      <a:pt x="1847965" y="1277432"/>
                    </a:lnTo>
                    <a:lnTo>
                      <a:pt x="1844792" y="1287282"/>
                    </a:lnTo>
                    <a:lnTo>
                      <a:pt x="1840032" y="1299039"/>
                    </a:lnTo>
                    <a:lnTo>
                      <a:pt x="1833369" y="1315562"/>
                    </a:lnTo>
                    <a:lnTo>
                      <a:pt x="1881918" y="1334944"/>
                    </a:lnTo>
                    <a:lnTo>
                      <a:pt x="1929834" y="1354008"/>
                    </a:lnTo>
                    <a:lnTo>
                      <a:pt x="1935228" y="1340981"/>
                    </a:lnTo>
                    <a:lnTo>
                      <a:pt x="1937132" y="1335262"/>
                    </a:lnTo>
                    <a:lnTo>
                      <a:pt x="1938718" y="1330178"/>
                    </a:lnTo>
                    <a:lnTo>
                      <a:pt x="1939988" y="1324776"/>
                    </a:lnTo>
                    <a:lnTo>
                      <a:pt x="1941257" y="1319692"/>
                    </a:lnTo>
                    <a:lnTo>
                      <a:pt x="1942209" y="1314926"/>
                    </a:lnTo>
                    <a:lnTo>
                      <a:pt x="1942526" y="1309842"/>
                    </a:lnTo>
                    <a:lnTo>
                      <a:pt x="1942844" y="1305076"/>
                    </a:lnTo>
                    <a:lnTo>
                      <a:pt x="1942526" y="1300628"/>
                    </a:lnTo>
                    <a:lnTo>
                      <a:pt x="1942209" y="1295861"/>
                    </a:lnTo>
                    <a:lnTo>
                      <a:pt x="1941574" y="1291413"/>
                    </a:lnTo>
                    <a:lnTo>
                      <a:pt x="1940305" y="1287282"/>
                    </a:lnTo>
                    <a:lnTo>
                      <a:pt x="1939036" y="1283152"/>
                    </a:lnTo>
                    <a:lnTo>
                      <a:pt x="1937132" y="1279021"/>
                    </a:lnTo>
                    <a:lnTo>
                      <a:pt x="1935545" y="1274890"/>
                    </a:lnTo>
                    <a:lnTo>
                      <a:pt x="1933007" y="1271078"/>
                    </a:lnTo>
                    <a:lnTo>
                      <a:pt x="1930786" y="1267265"/>
                    </a:lnTo>
                    <a:lnTo>
                      <a:pt x="1925074" y="1260274"/>
                    </a:lnTo>
                    <a:lnTo>
                      <a:pt x="1918727" y="1253602"/>
                    </a:lnTo>
                    <a:lnTo>
                      <a:pt x="1912064" y="1247565"/>
                    </a:lnTo>
                    <a:lnTo>
                      <a:pt x="1905083" y="1241210"/>
                    </a:lnTo>
                    <a:lnTo>
                      <a:pt x="1897467" y="1235490"/>
                    </a:lnTo>
                    <a:lnTo>
                      <a:pt x="1889534" y="1230089"/>
                    </a:lnTo>
                    <a:lnTo>
                      <a:pt x="1881284" y="1225005"/>
                    </a:lnTo>
                    <a:lnTo>
                      <a:pt x="1872082" y="1220556"/>
                    </a:lnTo>
                    <a:lnTo>
                      <a:pt x="1882553" y="1194819"/>
                    </a:lnTo>
                    <a:lnTo>
                      <a:pt x="1839398" y="1177026"/>
                    </a:lnTo>
                    <a:close/>
                    <a:moveTo>
                      <a:pt x="1952046" y="1106804"/>
                    </a:moveTo>
                    <a:lnTo>
                      <a:pt x="1958075" y="1113159"/>
                    </a:lnTo>
                    <a:lnTo>
                      <a:pt x="1964421" y="1119832"/>
                    </a:lnTo>
                    <a:lnTo>
                      <a:pt x="1970768" y="1126504"/>
                    </a:lnTo>
                    <a:lnTo>
                      <a:pt x="1976162" y="1133813"/>
                    </a:lnTo>
                    <a:lnTo>
                      <a:pt x="1981557" y="1141438"/>
                    </a:lnTo>
                    <a:lnTo>
                      <a:pt x="1986634" y="1149064"/>
                    </a:lnTo>
                    <a:lnTo>
                      <a:pt x="1991711" y="1157326"/>
                    </a:lnTo>
                    <a:lnTo>
                      <a:pt x="1996153" y="1165905"/>
                    </a:lnTo>
                    <a:lnTo>
                      <a:pt x="2000278" y="1174484"/>
                    </a:lnTo>
                    <a:lnTo>
                      <a:pt x="2004086" y="1183698"/>
                    </a:lnTo>
                    <a:lnTo>
                      <a:pt x="2007577" y="1192595"/>
                    </a:lnTo>
                    <a:lnTo>
                      <a:pt x="2010750" y="1202127"/>
                    </a:lnTo>
                    <a:lnTo>
                      <a:pt x="2013606" y="1211977"/>
                    </a:lnTo>
                    <a:lnTo>
                      <a:pt x="2017462" y="1221510"/>
                    </a:lnTo>
                    <a:lnTo>
                      <a:pt x="2018366" y="1231677"/>
                    </a:lnTo>
                    <a:lnTo>
                      <a:pt x="2020587" y="1242163"/>
                    </a:lnTo>
                    <a:lnTo>
                      <a:pt x="2021856" y="1252648"/>
                    </a:lnTo>
                    <a:lnTo>
                      <a:pt x="2023443" y="1263134"/>
                    </a:lnTo>
                    <a:lnTo>
                      <a:pt x="2024077" y="1273937"/>
                    </a:lnTo>
                    <a:lnTo>
                      <a:pt x="2024395" y="1285058"/>
                    </a:lnTo>
                    <a:lnTo>
                      <a:pt x="2024712" y="1295861"/>
                    </a:lnTo>
                    <a:lnTo>
                      <a:pt x="2024395" y="1306982"/>
                    </a:lnTo>
                    <a:lnTo>
                      <a:pt x="2024077" y="1318739"/>
                    </a:lnTo>
                    <a:lnTo>
                      <a:pt x="2023125" y="1329860"/>
                    </a:lnTo>
                    <a:lnTo>
                      <a:pt x="2021539" y="1341299"/>
                    </a:lnTo>
                    <a:lnTo>
                      <a:pt x="2019952" y="1352737"/>
                    </a:lnTo>
                    <a:lnTo>
                      <a:pt x="2018048" y="1364494"/>
                    </a:lnTo>
                    <a:lnTo>
                      <a:pt x="2017827" y="1375933"/>
                    </a:lnTo>
                    <a:lnTo>
                      <a:pt x="2012654" y="1387371"/>
                    </a:lnTo>
                    <a:lnTo>
                      <a:pt x="2009481" y="1399128"/>
                    </a:lnTo>
                    <a:lnTo>
                      <a:pt x="2005990" y="1410884"/>
                    </a:lnTo>
                    <a:lnTo>
                      <a:pt x="2001865" y="1422323"/>
                    </a:lnTo>
                    <a:lnTo>
                      <a:pt x="1998057" y="1432809"/>
                    </a:lnTo>
                    <a:lnTo>
                      <a:pt x="1993615" y="1442976"/>
                    </a:lnTo>
                    <a:lnTo>
                      <a:pt x="1989172" y="1452509"/>
                    </a:lnTo>
                    <a:lnTo>
                      <a:pt x="1984412" y="1462359"/>
                    </a:lnTo>
                    <a:lnTo>
                      <a:pt x="1979018" y="1472209"/>
                    </a:lnTo>
                    <a:lnTo>
                      <a:pt x="1973941" y="1481106"/>
                    </a:lnTo>
                    <a:lnTo>
                      <a:pt x="1967912" y="1490638"/>
                    </a:lnTo>
                    <a:lnTo>
                      <a:pt x="1961883" y="1499852"/>
                    </a:lnTo>
                    <a:lnTo>
                      <a:pt x="1955854" y="1508432"/>
                    </a:lnTo>
                    <a:lnTo>
                      <a:pt x="1949507" y="1517011"/>
                    </a:lnTo>
                    <a:lnTo>
                      <a:pt x="1942526" y="1525272"/>
                    </a:lnTo>
                    <a:lnTo>
                      <a:pt x="1935545" y="1533215"/>
                    </a:lnTo>
                    <a:lnTo>
                      <a:pt x="1928247" y="1540841"/>
                    </a:lnTo>
                    <a:lnTo>
                      <a:pt x="1920631" y="1548149"/>
                    </a:lnTo>
                    <a:lnTo>
                      <a:pt x="1912381" y="1555457"/>
                    </a:lnTo>
                    <a:lnTo>
                      <a:pt x="1904448" y="1562130"/>
                    </a:lnTo>
                    <a:lnTo>
                      <a:pt x="1896198" y="1568803"/>
                    </a:lnTo>
                    <a:lnTo>
                      <a:pt x="1887947" y="1575158"/>
                    </a:lnTo>
                    <a:lnTo>
                      <a:pt x="1878745" y="1581195"/>
                    </a:lnTo>
                    <a:lnTo>
                      <a:pt x="1870178" y="1586279"/>
                    </a:lnTo>
                    <a:lnTo>
                      <a:pt x="1860658" y="1591680"/>
                    </a:lnTo>
                    <a:lnTo>
                      <a:pt x="1851138" y="1596129"/>
                    </a:lnTo>
                    <a:lnTo>
                      <a:pt x="1841302" y="1600577"/>
                    </a:lnTo>
                    <a:lnTo>
                      <a:pt x="1831782" y="1604390"/>
                    </a:lnTo>
                    <a:lnTo>
                      <a:pt x="1821628" y="1607885"/>
                    </a:lnTo>
                    <a:lnTo>
                      <a:pt x="1811474" y="1611063"/>
                    </a:lnTo>
                    <a:lnTo>
                      <a:pt x="1801002" y="1613922"/>
                    </a:lnTo>
                    <a:lnTo>
                      <a:pt x="1790213" y="1615829"/>
                    </a:lnTo>
                    <a:lnTo>
                      <a:pt x="1779742" y="1617735"/>
                    </a:lnTo>
                    <a:lnTo>
                      <a:pt x="1768636" y="1618688"/>
                    </a:lnTo>
                    <a:lnTo>
                      <a:pt x="1757529" y="1619324"/>
                    </a:lnTo>
                    <a:lnTo>
                      <a:pt x="1746423" y="1619642"/>
                    </a:lnTo>
                    <a:lnTo>
                      <a:pt x="1807666" y="1643472"/>
                    </a:lnTo>
                    <a:lnTo>
                      <a:pt x="1869226" y="1666668"/>
                    </a:lnTo>
                    <a:lnTo>
                      <a:pt x="1931103" y="1689227"/>
                    </a:lnTo>
                    <a:lnTo>
                      <a:pt x="1992663" y="1711469"/>
                    </a:lnTo>
                    <a:lnTo>
                      <a:pt x="2054857" y="1733076"/>
                    </a:lnTo>
                    <a:lnTo>
                      <a:pt x="2116734" y="1754047"/>
                    </a:lnTo>
                    <a:lnTo>
                      <a:pt x="2179246" y="1775018"/>
                    </a:lnTo>
                    <a:lnTo>
                      <a:pt x="2241758" y="1795353"/>
                    </a:lnTo>
                    <a:lnTo>
                      <a:pt x="2243345" y="1789952"/>
                    </a:lnTo>
                    <a:lnTo>
                      <a:pt x="2244614" y="1785503"/>
                    </a:lnTo>
                    <a:lnTo>
                      <a:pt x="2246518" y="1781373"/>
                    </a:lnTo>
                    <a:lnTo>
                      <a:pt x="2248422" y="1777242"/>
                    </a:lnTo>
                    <a:lnTo>
                      <a:pt x="2250643" y="1773429"/>
                    </a:lnTo>
                    <a:lnTo>
                      <a:pt x="2252547" y="1769616"/>
                    </a:lnTo>
                    <a:lnTo>
                      <a:pt x="2255086" y="1766121"/>
                    </a:lnTo>
                    <a:lnTo>
                      <a:pt x="2257941" y="1762626"/>
                    </a:lnTo>
                    <a:lnTo>
                      <a:pt x="2260797" y="1759131"/>
                    </a:lnTo>
                    <a:lnTo>
                      <a:pt x="2263970" y="1755953"/>
                    </a:lnTo>
                    <a:lnTo>
                      <a:pt x="2266826" y="1752776"/>
                    </a:lnTo>
                    <a:lnTo>
                      <a:pt x="2270317" y="1749916"/>
                    </a:lnTo>
                    <a:lnTo>
                      <a:pt x="2273807" y="1747057"/>
                    </a:lnTo>
                    <a:lnTo>
                      <a:pt x="2277298" y="1744832"/>
                    </a:lnTo>
                    <a:lnTo>
                      <a:pt x="2281106" y="1742290"/>
                    </a:lnTo>
                    <a:lnTo>
                      <a:pt x="2285231" y="1740066"/>
                    </a:lnTo>
                    <a:lnTo>
                      <a:pt x="2289356" y="1738160"/>
                    </a:lnTo>
                    <a:lnTo>
                      <a:pt x="2293481" y="1736253"/>
                    </a:lnTo>
                    <a:lnTo>
                      <a:pt x="2297606" y="1734665"/>
                    </a:lnTo>
                    <a:lnTo>
                      <a:pt x="2301731" y="1733076"/>
                    </a:lnTo>
                    <a:lnTo>
                      <a:pt x="2306491" y="1731805"/>
                    </a:lnTo>
                    <a:lnTo>
                      <a:pt x="2310934" y="1730852"/>
                    </a:lnTo>
                    <a:lnTo>
                      <a:pt x="2315376" y="1730216"/>
                    </a:lnTo>
                    <a:lnTo>
                      <a:pt x="2319819" y="1729263"/>
                    </a:lnTo>
                    <a:lnTo>
                      <a:pt x="2324578" y="1728627"/>
                    </a:lnTo>
                    <a:lnTo>
                      <a:pt x="2329338" y="1728627"/>
                    </a:lnTo>
                    <a:lnTo>
                      <a:pt x="2334098" y="1728310"/>
                    </a:lnTo>
                    <a:lnTo>
                      <a:pt x="2339175" y="1728627"/>
                    </a:lnTo>
                    <a:lnTo>
                      <a:pt x="2343618" y="1728945"/>
                    </a:lnTo>
                    <a:lnTo>
                      <a:pt x="2348377" y="1729581"/>
                    </a:lnTo>
                    <a:lnTo>
                      <a:pt x="2353454" y="1730534"/>
                    </a:lnTo>
                    <a:lnTo>
                      <a:pt x="2358214" y="1731487"/>
                    </a:lnTo>
                    <a:lnTo>
                      <a:pt x="2363291" y="1732758"/>
                    </a:lnTo>
                    <a:lnTo>
                      <a:pt x="2369003" y="1734982"/>
                    </a:lnTo>
                    <a:lnTo>
                      <a:pt x="2471180" y="1380699"/>
                    </a:lnTo>
                    <a:lnTo>
                      <a:pt x="2465468" y="1379428"/>
                    </a:lnTo>
                    <a:lnTo>
                      <a:pt x="2461026" y="1377839"/>
                    </a:lnTo>
                    <a:lnTo>
                      <a:pt x="2456583" y="1376250"/>
                    </a:lnTo>
                    <a:lnTo>
                      <a:pt x="2452458" y="1374344"/>
                    </a:lnTo>
                    <a:lnTo>
                      <a:pt x="2448333" y="1372438"/>
                    </a:lnTo>
                    <a:lnTo>
                      <a:pt x="2444208" y="1370213"/>
                    </a:lnTo>
                    <a:lnTo>
                      <a:pt x="2440400" y="1367989"/>
                    </a:lnTo>
                    <a:lnTo>
                      <a:pt x="2436592" y="1365447"/>
                    </a:lnTo>
                    <a:lnTo>
                      <a:pt x="2433102" y="1362587"/>
                    </a:lnTo>
                    <a:lnTo>
                      <a:pt x="2429611" y="1359728"/>
                    </a:lnTo>
                    <a:lnTo>
                      <a:pt x="2426438" y="1356550"/>
                    </a:lnTo>
                    <a:lnTo>
                      <a:pt x="2423582" y="1353691"/>
                    </a:lnTo>
                    <a:lnTo>
                      <a:pt x="2420726" y="1350513"/>
                    </a:lnTo>
                    <a:lnTo>
                      <a:pt x="2417870" y="1347018"/>
                    </a:lnTo>
                    <a:lnTo>
                      <a:pt x="2415332" y="1343523"/>
                    </a:lnTo>
                    <a:lnTo>
                      <a:pt x="2413110" y="1339710"/>
                    </a:lnTo>
                    <a:lnTo>
                      <a:pt x="2410889" y="1336215"/>
                    </a:lnTo>
                    <a:lnTo>
                      <a:pt x="2408668" y="1332402"/>
                    </a:lnTo>
                    <a:lnTo>
                      <a:pt x="2407081" y="1327954"/>
                    </a:lnTo>
                    <a:lnTo>
                      <a:pt x="2405177" y="1324141"/>
                    </a:lnTo>
                    <a:lnTo>
                      <a:pt x="2403908" y="1320010"/>
                    </a:lnTo>
                    <a:lnTo>
                      <a:pt x="2402639" y="1315879"/>
                    </a:lnTo>
                    <a:lnTo>
                      <a:pt x="2401370" y="1311749"/>
                    </a:lnTo>
                    <a:lnTo>
                      <a:pt x="2400735" y="1307618"/>
                    </a:lnTo>
                    <a:lnTo>
                      <a:pt x="2400100" y="1303170"/>
                    </a:lnTo>
                    <a:lnTo>
                      <a:pt x="2399783" y="1298721"/>
                    </a:lnTo>
                    <a:lnTo>
                      <a:pt x="2399783" y="1294590"/>
                    </a:lnTo>
                    <a:lnTo>
                      <a:pt x="2399783" y="1290142"/>
                    </a:lnTo>
                    <a:lnTo>
                      <a:pt x="2400100" y="1285376"/>
                    </a:lnTo>
                    <a:lnTo>
                      <a:pt x="2400418" y="1281245"/>
                    </a:lnTo>
                    <a:lnTo>
                      <a:pt x="2401052" y="1276797"/>
                    </a:lnTo>
                    <a:lnTo>
                      <a:pt x="2402322" y="1272348"/>
                    </a:lnTo>
                    <a:lnTo>
                      <a:pt x="2403591" y="1267900"/>
                    </a:lnTo>
                    <a:lnTo>
                      <a:pt x="2403908" y="1266947"/>
                    </a:lnTo>
                    <a:lnTo>
                      <a:pt x="2346473" y="1248835"/>
                    </a:lnTo>
                    <a:lnTo>
                      <a:pt x="2289673" y="1230406"/>
                    </a:lnTo>
                    <a:lnTo>
                      <a:pt x="2232873" y="1211660"/>
                    </a:lnTo>
                    <a:lnTo>
                      <a:pt x="2176073" y="1191642"/>
                    </a:lnTo>
                    <a:lnTo>
                      <a:pt x="2119590" y="1171306"/>
                    </a:lnTo>
                    <a:lnTo>
                      <a:pt x="2063425" y="1150335"/>
                    </a:lnTo>
                    <a:lnTo>
                      <a:pt x="2007577" y="1128729"/>
                    </a:lnTo>
                    <a:lnTo>
                      <a:pt x="1952046" y="1106804"/>
                    </a:lnTo>
                    <a:close/>
                    <a:moveTo>
                      <a:pt x="1413556" y="857694"/>
                    </a:moveTo>
                    <a:lnTo>
                      <a:pt x="1413238" y="858329"/>
                    </a:lnTo>
                    <a:lnTo>
                      <a:pt x="1411017" y="862460"/>
                    </a:lnTo>
                    <a:lnTo>
                      <a:pt x="1408478" y="866273"/>
                    </a:lnTo>
                    <a:lnTo>
                      <a:pt x="1405940" y="869768"/>
                    </a:lnTo>
                    <a:lnTo>
                      <a:pt x="1403401" y="873263"/>
                    </a:lnTo>
                    <a:lnTo>
                      <a:pt x="1400228" y="876758"/>
                    </a:lnTo>
                    <a:lnTo>
                      <a:pt x="1397055" y="879936"/>
                    </a:lnTo>
                    <a:lnTo>
                      <a:pt x="1393882" y="882796"/>
                    </a:lnTo>
                    <a:lnTo>
                      <a:pt x="1390709" y="885655"/>
                    </a:lnTo>
                    <a:lnTo>
                      <a:pt x="1387218" y="888515"/>
                    </a:lnTo>
                    <a:lnTo>
                      <a:pt x="1383410" y="890739"/>
                    </a:lnTo>
                    <a:lnTo>
                      <a:pt x="1379920" y="892963"/>
                    </a:lnTo>
                    <a:lnTo>
                      <a:pt x="1376112" y="894870"/>
                    </a:lnTo>
                    <a:lnTo>
                      <a:pt x="1372304" y="897094"/>
                    </a:lnTo>
                    <a:lnTo>
                      <a:pt x="1368179" y="899000"/>
                    </a:lnTo>
                    <a:lnTo>
                      <a:pt x="1364371" y="900271"/>
                    </a:lnTo>
                    <a:lnTo>
                      <a:pt x="1360246" y="901542"/>
                    </a:lnTo>
                    <a:lnTo>
                      <a:pt x="1351361" y="903449"/>
                    </a:lnTo>
                    <a:lnTo>
                      <a:pt x="1347236" y="904084"/>
                    </a:lnTo>
                    <a:lnTo>
                      <a:pt x="1343111" y="904720"/>
                    </a:lnTo>
                    <a:lnTo>
                      <a:pt x="1338668" y="905038"/>
                    </a:lnTo>
                    <a:lnTo>
                      <a:pt x="1333908" y="905038"/>
                    </a:lnTo>
                    <a:lnTo>
                      <a:pt x="1329783" y="904720"/>
                    </a:lnTo>
                    <a:lnTo>
                      <a:pt x="1325341" y="904402"/>
                    </a:lnTo>
                    <a:lnTo>
                      <a:pt x="1320898" y="904084"/>
                    </a:lnTo>
                    <a:lnTo>
                      <a:pt x="1316456" y="903131"/>
                    </a:lnTo>
                    <a:lnTo>
                      <a:pt x="1312013" y="901860"/>
                    </a:lnTo>
                    <a:lnTo>
                      <a:pt x="1307571" y="900907"/>
                    </a:lnTo>
                    <a:lnTo>
                      <a:pt x="1303446" y="899636"/>
                    </a:lnTo>
                    <a:lnTo>
                      <a:pt x="1299321" y="897729"/>
                    </a:lnTo>
                    <a:lnTo>
                      <a:pt x="1294561" y="895823"/>
                    </a:lnTo>
                    <a:lnTo>
                      <a:pt x="1290436" y="893599"/>
                    </a:lnTo>
                    <a:lnTo>
                      <a:pt x="1289801" y="892963"/>
                    </a:lnTo>
                    <a:lnTo>
                      <a:pt x="1113054" y="1215790"/>
                    </a:lnTo>
                    <a:lnTo>
                      <a:pt x="1114006" y="1216426"/>
                    </a:lnTo>
                    <a:lnTo>
                      <a:pt x="1118131" y="1218968"/>
                    </a:lnTo>
                    <a:lnTo>
                      <a:pt x="1122891" y="1221510"/>
                    </a:lnTo>
                    <a:lnTo>
                      <a:pt x="1126699" y="1224369"/>
                    </a:lnTo>
                    <a:lnTo>
                      <a:pt x="1130507" y="1227547"/>
                    </a:lnTo>
                    <a:lnTo>
                      <a:pt x="1134315" y="1230724"/>
                    </a:lnTo>
                    <a:lnTo>
                      <a:pt x="1137805" y="1233902"/>
                    </a:lnTo>
                    <a:lnTo>
                      <a:pt x="1141296" y="1237397"/>
                    </a:lnTo>
                    <a:lnTo>
                      <a:pt x="1144469" y="1240892"/>
                    </a:lnTo>
                    <a:lnTo>
                      <a:pt x="1147325" y="1244387"/>
                    </a:lnTo>
                    <a:lnTo>
                      <a:pt x="1149863" y="1248200"/>
                    </a:lnTo>
                    <a:lnTo>
                      <a:pt x="1152719" y="1252013"/>
                    </a:lnTo>
                    <a:lnTo>
                      <a:pt x="1155258" y="1255826"/>
                    </a:lnTo>
                    <a:lnTo>
                      <a:pt x="1157479" y="1259957"/>
                    </a:lnTo>
                    <a:lnTo>
                      <a:pt x="1159383" y="1264087"/>
                    </a:lnTo>
                    <a:lnTo>
                      <a:pt x="1161287" y="1268536"/>
                    </a:lnTo>
                    <a:lnTo>
                      <a:pt x="1162873" y="1272666"/>
                    </a:lnTo>
                    <a:lnTo>
                      <a:pt x="1164143" y="1276797"/>
                    </a:lnTo>
                    <a:lnTo>
                      <a:pt x="1165412" y="1280928"/>
                    </a:lnTo>
                    <a:lnTo>
                      <a:pt x="1166364" y="1285376"/>
                    </a:lnTo>
                    <a:lnTo>
                      <a:pt x="1167316" y="1289824"/>
                    </a:lnTo>
                    <a:lnTo>
                      <a:pt x="1167633" y="1294273"/>
                    </a:lnTo>
                    <a:lnTo>
                      <a:pt x="1168268" y="1298403"/>
                    </a:lnTo>
                    <a:lnTo>
                      <a:pt x="1168585" y="1302852"/>
                    </a:lnTo>
                    <a:lnTo>
                      <a:pt x="1168268" y="1307618"/>
                    </a:lnTo>
                    <a:lnTo>
                      <a:pt x="1167633" y="1311749"/>
                    </a:lnTo>
                    <a:lnTo>
                      <a:pt x="1167316" y="1316197"/>
                    </a:lnTo>
                    <a:lnTo>
                      <a:pt x="1166364" y="1320328"/>
                    </a:lnTo>
                    <a:lnTo>
                      <a:pt x="1165412" y="1324776"/>
                    </a:lnTo>
                    <a:lnTo>
                      <a:pt x="1164143" y="1329224"/>
                    </a:lnTo>
                    <a:lnTo>
                      <a:pt x="1162556" y="1333355"/>
                    </a:lnTo>
                    <a:lnTo>
                      <a:pt x="1160652" y="1337486"/>
                    </a:lnTo>
                    <a:lnTo>
                      <a:pt x="1159066" y="1341616"/>
                    </a:lnTo>
                    <a:lnTo>
                      <a:pt x="1155892" y="1346700"/>
                    </a:lnTo>
                    <a:lnTo>
                      <a:pt x="1215231" y="1376568"/>
                    </a:lnTo>
                    <a:lnTo>
                      <a:pt x="1274887" y="1406118"/>
                    </a:lnTo>
                    <a:lnTo>
                      <a:pt x="1334226" y="1435351"/>
                    </a:lnTo>
                    <a:lnTo>
                      <a:pt x="1393882" y="1464265"/>
                    </a:lnTo>
                    <a:lnTo>
                      <a:pt x="1453855" y="1492227"/>
                    </a:lnTo>
                    <a:lnTo>
                      <a:pt x="1514146" y="1519870"/>
                    </a:lnTo>
                    <a:lnTo>
                      <a:pt x="1574754" y="1547196"/>
                    </a:lnTo>
                    <a:lnTo>
                      <a:pt x="1635679" y="1574204"/>
                    </a:lnTo>
                    <a:lnTo>
                      <a:pt x="1627746" y="1565943"/>
                    </a:lnTo>
                    <a:lnTo>
                      <a:pt x="1620448" y="1557682"/>
                    </a:lnTo>
                    <a:lnTo>
                      <a:pt x="1613466" y="1549103"/>
                    </a:lnTo>
                    <a:lnTo>
                      <a:pt x="1607120" y="1540206"/>
                    </a:lnTo>
                    <a:lnTo>
                      <a:pt x="1601091" y="1531309"/>
                    </a:lnTo>
                    <a:lnTo>
                      <a:pt x="1595379" y="1522094"/>
                    </a:lnTo>
                    <a:lnTo>
                      <a:pt x="1590620" y="1512562"/>
                    </a:lnTo>
                    <a:lnTo>
                      <a:pt x="1585542" y="1503030"/>
                    </a:lnTo>
                    <a:lnTo>
                      <a:pt x="1581417" y="1493180"/>
                    </a:lnTo>
                    <a:lnTo>
                      <a:pt x="1577609" y="1483330"/>
                    </a:lnTo>
                    <a:lnTo>
                      <a:pt x="1574436" y="1473162"/>
                    </a:lnTo>
                    <a:lnTo>
                      <a:pt x="1571263" y="1462994"/>
                    </a:lnTo>
                    <a:lnTo>
                      <a:pt x="1569042" y="1453144"/>
                    </a:lnTo>
                    <a:lnTo>
                      <a:pt x="1566821" y="1442659"/>
                    </a:lnTo>
                    <a:lnTo>
                      <a:pt x="1565234" y="1432173"/>
                    </a:lnTo>
                    <a:lnTo>
                      <a:pt x="1563647" y="1421688"/>
                    </a:lnTo>
                    <a:lnTo>
                      <a:pt x="1563013" y="1411202"/>
                    </a:lnTo>
                    <a:lnTo>
                      <a:pt x="1562378" y="1400717"/>
                    </a:lnTo>
                    <a:lnTo>
                      <a:pt x="1562378" y="1389913"/>
                    </a:lnTo>
                    <a:lnTo>
                      <a:pt x="1562378" y="1379110"/>
                    </a:lnTo>
                    <a:lnTo>
                      <a:pt x="1563013" y="1368625"/>
                    </a:lnTo>
                    <a:lnTo>
                      <a:pt x="1563965" y="1357821"/>
                    </a:lnTo>
                    <a:lnTo>
                      <a:pt x="1565551" y="1347336"/>
                    </a:lnTo>
                    <a:lnTo>
                      <a:pt x="1567138" y="1336533"/>
                    </a:lnTo>
                    <a:lnTo>
                      <a:pt x="1569359" y="1326047"/>
                    </a:lnTo>
                    <a:lnTo>
                      <a:pt x="1571580" y="1315562"/>
                    </a:lnTo>
                    <a:lnTo>
                      <a:pt x="1574436" y="1305076"/>
                    </a:lnTo>
                    <a:lnTo>
                      <a:pt x="1577609" y="1294590"/>
                    </a:lnTo>
                    <a:lnTo>
                      <a:pt x="1581100" y="1284105"/>
                    </a:lnTo>
                    <a:lnTo>
                      <a:pt x="1584908" y="1273937"/>
                    </a:lnTo>
                    <a:lnTo>
                      <a:pt x="1588716" y="1263769"/>
                    </a:lnTo>
                    <a:lnTo>
                      <a:pt x="1593158" y="1253602"/>
                    </a:lnTo>
                    <a:lnTo>
                      <a:pt x="1598552" y="1242481"/>
                    </a:lnTo>
                    <a:lnTo>
                      <a:pt x="1604582" y="1231677"/>
                    </a:lnTo>
                    <a:lnTo>
                      <a:pt x="1610293" y="1221192"/>
                    </a:lnTo>
                    <a:lnTo>
                      <a:pt x="1616322" y="1211024"/>
                    </a:lnTo>
                    <a:lnTo>
                      <a:pt x="1622986" y="1201174"/>
                    </a:lnTo>
                    <a:lnTo>
                      <a:pt x="1629650" y="1191642"/>
                    </a:lnTo>
                    <a:lnTo>
                      <a:pt x="1636631" y="1182109"/>
                    </a:lnTo>
                    <a:lnTo>
                      <a:pt x="1643612" y="1173213"/>
                    </a:lnTo>
                    <a:lnTo>
                      <a:pt x="1650910" y="1164316"/>
                    </a:lnTo>
                    <a:lnTo>
                      <a:pt x="1658526" y="1156055"/>
                    </a:lnTo>
                    <a:lnTo>
                      <a:pt x="1666141" y="1148111"/>
                    </a:lnTo>
                    <a:lnTo>
                      <a:pt x="1673757" y="1140485"/>
                    </a:lnTo>
                    <a:lnTo>
                      <a:pt x="1682325" y="1132859"/>
                    </a:lnTo>
                    <a:lnTo>
                      <a:pt x="1690258" y="1125551"/>
                    </a:lnTo>
                    <a:lnTo>
                      <a:pt x="1698508" y="1119196"/>
                    </a:lnTo>
                    <a:lnTo>
                      <a:pt x="1707076" y="1112841"/>
                    </a:lnTo>
                    <a:lnTo>
                      <a:pt x="1715643" y="1106804"/>
                    </a:lnTo>
                    <a:lnTo>
                      <a:pt x="1724211" y="1101403"/>
                    </a:lnTo>
                    <a:lnTo>
                      <a:pt x="1733096" y="1096001"/>
                    </a:lnTo>
                    <a:lnTo>
                      <a:pt x="1741981" y="1091235"/>
                    </a:lnTo>
                    <a:lnTo>
                      <a:pt x="1750866" y="1086469"/>
                    </a:lnTo>
                    <a:lnTo>
                      <a:pt x="1759751" y="1082656"/>
                    </a:lnTo>
                    <a:lnTo>
                      <a:pt x="1768953" y="1078843"/>
                    </a:lnTo>
                    <a:lnTo>
                      <a:pt x="1778155" y="1075666"/>
                    </a:lnTo>
                    <a:lnTo>
                      <a:pt x="1787357" y="1073124"/>
                    </a:lnTo>
                    <a:lnTo>
                      <a:pt x="1796560" y="1070582"/>
                    </a:lnTo>
                    <a:lnTo>
                      <a:pt x="1805444" y="1068357"/>
                    </a:lnTo>
                    <a:lnTo>
                      <a:pt x="1814647" y="1067086"/>
                    </a:lnTo>
                    <a:lnTo>
                      <a:pt x="1824166" y="1066133"/>
                    </a:lnTo>
                    <a:lnTo>
                      <a:pt x="1833051" y="1065180"/>
                    </a:lnTo>
                    <a:lnTo>
                      <a:pt x="1842254" y="1064862"/>
                    </a:lnTo>
                    <a:lnTo>
                      <a:pt x="1850821" y="1065180"/>
                    </a:lnTo>
                    <a:lnTo>
                      <a:pt x="1795290" y="1041349"/>
                    </a:lnTo>
                    <a:lnTo>
                      <a:pt x="1740077" y="1016883"/>
                    </a:lnTo>
                    <a:lnTo>
                      <a:pt x="1684863" y="991781"/>
                    </a:lnTo>
                    <a:lnTo>
                      <a:pt x="1630284" y="966044"/>
                    </a:lnTo>
                    <a:lnTo>
                      <a:pt x="1575388" y="939672"/>
                    </a:lnTo>
                    <a:lnTo>
                      <a:pt x="1521127" y="912663"/>
                    </a:lnTo>
                    <a:lnTo>
                      <a:pt x="1467182" y="885655"/>
                    </a:lnTo>
                    <a:lnTo>
                      <a:pt x="1413556" y="857694"/>
                    </a:lnTo>
                    <a:close/>
                    <a:moveTo>
                      <a:pt x="1297417" y="692150"/>
                    </a:moveTo>
                    <a:lnTo>
                      <a:pt x="1336764" y="713756"/>
                    </a:lnTo>
                    <a:lnTo>
                      <a:pt x="1376112" y="734727"/>
                    </a:lnTo>
                    <a:lnTo>
                      <a:pt x="1415459" y="755698"/>
                    </a:lnTo>
                    <a:lnTo>
                      <a:pt x="1454807" y="776352"/>
                    </a:lnTo>
                    <a:lnTo>
                      <a:pt x="1494789" y="796687"/>
                    </a:lnTo>
                    <a:lnTo>
                      <a:pt x="1534454" y="816387"/>
                    </a:lnTo>
                    <a:lnTo>
                      <a:pt x="1574119" y="836405"/>
                    </a:lnTo>
                    <a:lnTo>
                      <a:pt x="1613784" y="855470"/>
                    </a:lnTo>
                    <a:lnTo>
                      <a:pt x="1654083" y="874852"/>
                    </a:lnTo>
                    <a:lnTo>
                      <a:pt x="1694066" y="893599"/>
                    </a:lnTo>
                    <a:lnTo>
                      <a:pt x="1734048" y="912028"/>
                    </a:lnTo>
                    <a:lnTo>
                      <a:pt x="1774664" y="930139"/>
                    </a:lnTo>
                    <a:lnTo>
                      <a:pt x="1814964" y="947933"/>
                    </a:lnTo>
                    <a:lnTo>
                      <a:pt x="1855264" y="965409"/>
                    </a:lnTo>
                    <a:lnTo>
                      <a:pt x="1896198" y="982885"/>
                    </a:lnTo>
                    <a:lnTo>
                      <a:pt x="1936815" y="999725"/>
                    </a:lnTo>
                    <a:lnTo>
                      <a:pt x="1977749" y="1016565"/>
                    </a:lnTo>
                    <a:lnTo>
                      <a:pt x="2018683" y="1032770"/>
                    </a:lnTo>
                    <a:lnTo>
                      <a:pt x="2059934" y="1049293"/>
                    </a:lnTo>
                    <a:lnTo>
                      <a:pt x="2101186" y="1064862"/>
                    </a:lnTo>
                    <a:lnTo>
                      <a:pt x="2142437" y="1080749"/>
                    </a:lnTo>
                    <a:lnTo>
                      <a:pt x="2184006" y="1095683"/>
                    </a:lnTo>
                    <a:lnTo>
                      <a:pt x="2225575" y="1110617"/>
                    </a:lnTo>
                    <a:lnTo>
                      <a:pt x="2267461" y="1125233"/>
                    </a:lnTo>
                    <a:lnTo>
                      <a:pt x="2309347" y="1139850"/>
                    </a:lnTo>
                    <a:lnTo>
                      <a:pt x="2351233" y="1153830"/>
                    </a:lnTo>
                    <a:lnTo>
                      <a:pt x="2393437" y="1167811"/>
                    </a:lnTo>
                    <a:lnTo>
                      <a:pt x="2435957" y="1181474"/>
                    </a:lnTo>
                    <a:lnTo>
                      <a:pt x="2478478" y="1194819"/>
                    </a:lnTo>
                    <a:lnTo>
                      <a:pt x="2520999" y="1207529"/>
                    </a:lnTo>
                    <a:lnTo>
                      <a:pt x="2563837" y="1220556"/>
                    </a:lnTo>
                    <a:lnTo>
                      <a:pt x="2606675" y="1233266"/>
                    </a:lnTo>
                    <a:lnTo>
                      <a:pt x="2415332" y="1938338"/>
                    </a:lnTo>
                    <a:lnTo>
                      <a:pt x="2366782" y="1924357"/>
                    </a:lnTo>
                    <a:lnTo>
                      <a:pt x="2318549" y="1910059"/>
                    </a:lnTo>
                    <a:lnTo>
                      <a:pt x="2270317" y="1895443"/>
                    </a:lnTo>
                    <a:lnTo>
                      <a:pt x="2222402" y="1880509"/>
                    </a:lnTo>
                    <a:lnTo>
                      <a:pt x="2174486" y="1865257"/>
                    </a:lnTo>
                    <a:lnTo>
                      <a:pt x="2126889" y="1849370"/>
                    </a:lnTo>
                    <a:lnTo>
                      <a:pt x="2079608" y="1833800"/>
                    </a:lnTo>
                    <a:lnTo>
                      <a:pt x="2032010" y="1817278"/>
                    </a:lnTo>
                    <a:lnTo>
                      <a:pt x="1984730" y="1800755"/>
                    </a:lnTo>
                    <a:lnTo>
                      <a:pt x="1937766" y="1783915"/>
                    </a:lnTo>
                    <a:lnTo>
                      <a:pt x="1890803" y="1766757"/>
                    </a:lnTo>
                    <a:lnTo>
                      <a:pt x="1844157" y="1749281"/>
                    </a:lnTo>
                    <a:lnTo>
                      <a:pt x="1797512" y="1731169"/>
                    </a:lnTo>
                    <a:lnTo>
                      <a:pt x="1751183" y="1713058"/>
                    </a:lnTo>
                    <a:lnTo>
                      <a:pt x="1704854" y="1694629"/>
                    </a:lnTo>
                    <a:lnTo>
                      <a:pt x="1658526" y="1675564"/>
                    </a:lnTo>
                    <a:lnTo>
                      <a:pt x="1612514" y="1656500"/>
                    </a:lnTo>
                    <a:lnTo>
                      <a:pt x="1566503" y="1636800"/>
                    </a:lnTo>
                    <a:lnTo>
                      <a:pt x="1520809" y="1617100"/>
                    </a:lnTo>
                    <a:lnTo>
                      <a:pt x="1475115" y="1596764"/>
                    </a:lnTo>
                    <a:lnTo>
                      <a:pt x="1429739" y="1576111"/>
                    </a:lnTo>
                    <a:lnTo>
                      <a:pt x="1384045" y="1555140"/>
                    </a:lnTo>
                    <a:lnTo>
                      <a:pt x="1338986" y="1534169"/>
                    </a:lnTo>
                    <a:lnTo>
                      <a:pt x="1293926" y="1512562"/>
                    </a:lnTo>
                    <a:lnTo>
                      <a:pt x="1248867" y="1490638"/>
                    </a:lnTo>
                    <a:lnTo>
                      <a:pt x="1204125" y="1468396"/>
                    </a:lnTo>
                    <a:lnTo>
                      <a:pt x="1159066" y="1446154"/>
                    </a:lnTo>
                    <a:lnTo>
                      <a:pt x="1114324" y="1422959"/>
                    </a:lnTo>
                    <a:lnTo>
                      <a:pt x="1069899" y="1399446"/>
                    </a:lnTo>
                    <a:lnTo>
                      <a:pt x="1025474" y="1376250"/>
                    </a:lnTo>
                    <a:lnTo>
                      <a:pt x="981050" y="1352102"/>
                    </a:lnTo>
                    <a:lnTo>
                      <a:pt x="936625" y="1327636"/>
                    </a:lnTo>
                    <a:lnTo>
                      <a:pt x="1297417" y="692150"/>
                    </a:lnTo>
                    <a:close/>
                    <a:moveTo>
                      <a:pt x="2337312" y="325877"/>
                    </a:moveTo>
                    <a:lnTo>
                      <a:pt x="2306540" y="337312"/>
                    </a:lnTo>
                    <a:lnTo>
                      <a:pt x="2313202" y="355098"/>
                    </a:lnTo>
                    <a:lnTo>
                      <a:pt x="2305271" y="358910"/>
                    </a:lnTo>
                    <a:lnTo>
                      <a:pt x="2297974" y="363356"/>
                    </a:lnTo>
                    <a:lnTo>
                      <a:pt x="2291312" y="367803"/>
                    </a:lnTo>
                    <a:lnTo>
                      <a:pt x="2285285" y="372250"/>
                    </a:lnTo>
                    <a:lnTo>
                      <a:pt x="2280209" y="376696"/>
                    </a:lnTo>
                    <a:lnTo>
                      <a:pt x="2275450" y="381778"/>
                    </a:lnTo>
                    <a:lnTo>
                      <a:pt x="2271644" y="386543"/>
                    </a:lnTo>
                    <a:lnTo>
                      <a:pt x="2268154" y="391625"/>
                    </a:lnTo>
                    <a:lnTo>
                      <a:pt x="2265299" y="396706"/>
                    </a:lnTo>
                    <a:lnTo>
                      <a:pt x="2263078" y="402106"/>
                    </a:lnTo>
                    <a:lnTo>
                      <a:pt x="2261809" y="407506"/>
                    </a:lnTo>
                    <a:lnTo>
                      <a:pt x="2261175" y="413223"/>
                    </a:lnTo>
                    <a:lnTo>
                      <a:pt x="2260540" y="418622"/>
                    </a:lnTo>
                    <a:lnTo>
                      <a:pt x="2261492" y="424657"/>
                    </a:lnTo>
                    <a:lnTo>
                      <a:pt x="2262444" y="431009"/>
                    </a:lnTo>
                    <a:lnTo>
                      <a:pt x="2264664" y="436727"/>
                    </a:lnTo>
                    <a:lnTo>
                      <a:pt x="2265933" y="440538"/>
                    </a:lnTo>
                    <a:lnTo>
                      <a:pt x="2267202" y="444032"/>
                    </a:lnTo>
                    <a:lnTo>
                      <a:pt x="2269106" y="447526"/>
                    </a:lnTo>
                    <a:lnTo>
                      <a:pt x="2271009" y="450702"/>
                    </a:lnTo>
                    <a:lnTo>
                      <a:pt x="2273230" y="453560"/>
                    </a:lnTo>
                    <a:lnTo>
                      <a:pt x="2275450" y="456419"/>
                    </a:lnTo>
                    <a:lnTo>
                      <a:pt x="2277671" y="458325"/>
                    </a:lnTo>
                    <a:lnTo>
                      <a:pt x="2280209" y="460866"/>
                    </a:lnTo>
                    <a:lnTo>
                      <a:pt x="2285285" y="464359"/>
                    </a:lnTo>
                    <a:lnTo>
                      <a:pt x="2290678" y="467536"/>
                    </a:lnTo>
                    <a:lnTo>
                      <a:pt x="2296388" y="469759"/>
                    </a:lnTo>
                    <a:lnTo>
                      <a:pt x="2301781" y="471347"/>
                    </a:lnTo>
                    <a:lnTo>
                      <a:pt x="2308761" y="472300"/>
                    </a:lnTo>
                    <a:lnTo>
                      <a:pt x="2318278" y="473253"/>
                    </a:lnTo>
                    <a:lnTo>
                      <a:pt x="2329698" y="474206"/>
                    </a:lnTo>
                    <a:lnTo>
                      <a:pt x="2343657" y="474841"/>
                    </a:lnTo>
                    <a:lnTo>
                      <a:pt x="2359519" y="475158"/>
                    </a:lnTo>
                    <a:lnTo>
                      <a:pt x="2372209" y="476111"/>
                    </a:lnTo>
                    <a:lnTo>
                      <a:pt x="2381726" y="477064"/>
                    </a:lnTo>
                    <a:lnTo>
                      <a:pt x="2387119" y="478017"/>
                    </a:lnTo>
                    <a:lnTo>
                      <a:pt x="2389340" y="478335"/>
                    </a:lnTo>
                    <a:lnTo>
                      <a:pt x="2390926" y="479288"/>
                    </a:lnTo>
                    <a:lnTo>
                      <a:pt x="2392829" y="480558"/>
                    </a:lnTo>
                    <a:lnTo>
                      <a:pt x="2394098" y="481828"/>
                    </a:lnTo>
                    <a:lnTo>
                      <a:pt x="2396002" y="483734"/>
                    </a:lnTo>
                    <a:lnTo>
                      <a:pt x="2396953" y="485640"/>
                    </a:lnTo>
                    <a:lnTo>
                      <a:pt x="2398222" y="488181"/>
                    </a:lnTo>
                    <a:lnTo>
                      <a:pt x="2399491" y="490722"/>
                    </a:lnTo>
                    <a:lnTo>
                      <a:pt x="2400443" y="493580"/>
                    </a:lnTo>
                    <a:lnTo>
                      <a:pt x="2400760" y="496439"/>
                    </a:lnTo>
                    <a:lnTo>
                      <a:pt x="2400760" y="499298"/>
                    </a:lnTo>
                    <a:lnTo>
                      <a:pt x="2400126" y="501839"/>
                    </a:lnTo>
                    <a:lnTo>
                      <a:pt x="2398540" y="503744"/>
                    </a:lnTo>
                    <a:lnTo>
                      <a:pt x="2396953" y="505650"/>
                    </a:lnTo>
                    <a:lnTo>
                      <a:pt x="2394415" y="507238"/>
                    </a:lnTo>
                    <a:lnTo>
                      <a:pt x="2391560" y="508826"/>
                    </a:lnTo>
                    <a:lnTo>
                      <a:pt x="2387753" y="509779"/>
                    </a:lnTo>
                    <a:lnTo>
                      <a:pt x="2384581" y="510097"/>
                    </a:lnTo>
                    <a:lnTo>
                      <a:pt x="2382360" y="509779"/>
                    </a:lnTo>
                    <a:lnTo>
                      <a:pt x="2380774" y="509461"/>
                    </a:lnTo>
                    <a:lnTo>
                      <a:pt x="2379822" y="508826"/>
                    </a:lnTo>
                    <a:lnTo>
                      <a:pt x="2378236" y="506603"/>
                    </a:lnTo>
                    <a:lnTo>
                      <a:pt x="2376016" y="503427"/>
                    </a:lnTo>
                    <a:lnTo>
                      <a:pt x="2373795" y="498980"/>
                    </a:lnTo>
                    <a:lnTo>
                      <a:pt x="2371574" y="493263"/>
                    </a:lnTo>
                    <a:lnTo>
                      <a:pt x="2368719" y="485640"/>
                    </a:lnTo>
                    <a:lnTo>
                      <a:pt x="2334140" y="498662"/>
                    </a:lnTo>
                    <a:lnTo>
                      <a:pt x="2299243" y="510732"/>
                    </a:lnTo>
                    <a:lnTo>
                      <a:pt x="2300830" y="516449"/>
                    </a:lnTo>
                    <a:lnTo>
                      <a:pt x="2301781" y="519943"/>
                    </a:lnTo>
                    <a:lnTo>
                      <a:pt x="2304002" y="525025"/>
                    </a:lnTo>
                    <a:lnTo>
                      <a:pt x="2306223" y="529154"/>
                    </a:lnTo>
                    <a:lnTo>
                      <a:pt x="2309078" y="533600"/>
                    </a:lnTo>
                    <a:lnTo>
                      <a:pt x="2312568" y="537094"/>
                    </a:lnTo>
                    <a:lnTo>
                      <a:pt x="2316057" y="539953"/>
                    </a:lnTo>
                    <a:lnTo>
                      <a:pt x="2320181" y="542811"/>
                    </a:lnTo>
                    <a:lnTo>
                      <a:pt x="2324940" y="545035"/>
                    </a:lnTo>
                    <a:lnTo>
                      <a:pt x="2329698" y="546623"/>
                    </a:lnTo>
                    <a:lnTo>
                      <a:pt x="2334774" y="548211"/>
                    </a:lnTo>
                    <a:lnTo>
                      <a:pt x="2340485" y="548846"/>
                    </a:lnTo>
                    <a:lnTo>
                      <a:pt x="2346829" y="549164"/>
                    </a:lnTo>
                    <a:lnTo>
                      <a:pt x="2353174" y="548846"/>
                    </a:lnTo>
                    <a:lnTo>
                      <a:pt x="2360154" y="548211"/>
                    </a:lnTo>
                    <a:lnTo>
                      <a:pt x="2367450" y="546940"/>
                    </a:lnTo>
                    <a:lnTo>
                      <a:pt x="2375381" y="545670"/>
                    </a:lnTo>
                    <a:lnTo>
                      <a:pt x="2383312" y="543447"/>
                    </a:lnTo>
                    <a:lnTo>
                      <a:pt x="2389022" y="558375"/>
                    </a:lnTo>
                    <a:lnTo>
                      <a:pt x="2421381" y="545988"/>
                    </a:lnTo>
                    <a:lnTo>
                      <a:pt x="2415353" y="531377"/>
                    </a:lnTo>
                    <a:lnTo>
                      <a:pt x="2423602" y="527248"/>
                    </a:lnTo>
                    <a:lnTo>
                      <a:pt x="2431533" y="523119"/>
                    </a:lnTo>
                    <a:lnTo>
                      <a:pt x="2438512" y="518672"/>
                    </a:lnTo>
                    <a:lnTo>
                      <a:pt x="2444222" y="514226"/>
                    </a:lnTo>
                    <a:lnTo>
                      <a:pt x="2449932" y="509779"/>
                    </a:lnTo>
                    <a:lnTo>
                      <a:pt x="2455008" y="505650"/>
                    </a:lnTo>
                    <a:lnTo>
                      <a:pt x="2459450" y="500568"/>
                    </a:lnTo>
                    <a:lnTo>
                      <a:pt x="2462939" y="496121"/>
                    </a:lnTo>
                    <a:lnTo>
                      <a:pt x="2465477" y="491675"/>
                    </a:lnTo>
                    <a:lnTo>
                      <a:pt x="2467698" y="486593"/>
                    </a:lnTo>
                    <a:lnTo>
                      <a:pt x="2469284" y="481828"/>
                    </a:lnTo>
                    <a:lnTo>
                      <a:pt x="2470553" y="477064"/>
                    </a:lnTo>
                    <a:lnTo>
                      <a:pt x="2470553" y="471982"/>
                    </a:lnTo>
                    <a:lnTo>
                      <a:pt x="2470236" y="466900"/>
                    </a:lnTo>
                    <a:lnTo>
                      <a:pt x="2468967" y="461818"/>
                    </a:lnTo>
                    <a:lnTo>
                      <a:pt x="2467381" y="456737"/>
                    </a:lnTo>
                    <a:lnTo>
                      <a:pt x="2465477" y="453243"/>
                    </a:lnTo>
                    <a:lnTo>
                      <a:pt x="2463891" y="450067"/>
                    </a:lnTo>
                    <a:lnTo>
                      <a:pt x="2461988" y="446890"/>
                    </a:lnTo>
                    <a:lnTo>
                      <a:pt x="2459767" y="444032"/>
                    </a:lnTo>
                    <a:lnTo>
                      <a:pt x="2457546" y="441491"/>
                    </a:lnTo>
                    <a:lnTo>
                      <a:pt x="2454691" y="438950"/>
                    </a:lnTo>
                    <a:lnTo>
                      <a:pt x="2451836" y="436409"/>
                    </a:lnTo>
                    <a:lnTo>
                      <a:pt x="2448981" y="434503"/>
                    </a:lnTo>
                    <a:lnTo>
                      <a:pt x="2442636" y="431009"/>
                    </a:lnTo>
                    <a:lnTo>
                      <a:pt x="2435974" y="428151"/>
                    </a:lnTo>
                    <a:lnTo>
                      <a:pt x="2429312" y="425927"/>
                    </a:lnTo>
                    <a:lnTo>
                      <a:pt x="2422650" y="424657"/>
                    </a:lnTo>
                    <a:lnTo>
                      <a:pt x="2414402" y="424022"/>
                    </a:lnTo>
                    <a:lnTo>
                      <a:pt x="2403298" y="422751"/>
                    </a:lnTo>
                    <a:lnTo>
                      <a:pt x="2372843" y="421481"/>
                    </a:lnTo>
                    <a:lnTo>
                      <a:pt x="2362691" y="420846"/>
                    </a:lnTo>
                    <a:lnTo>
                      <a:pt x="2358567" y="420210"/>
                    </a:lnTo>
                    <a:lnTo>
                      <a:pt x="2355078" y="419257"/>
                    </a:lnTo>
                    <a:lnTo>
                      <a:pt x="2351905" y="418622"/>
                    </a:lnTo>
                    <a:lnTo>
                      <a:pt x="2349050" y="417669"/>
                    </a:lnTo>
                    <a:lnTo>
                      <a:pt x="2347147" y="416717"/>
                    </a:lnTo>
                    <a:lnTo>
                      <a:pt x="2345243" y="415128"/>
                    </a:lnTo>
                    <a:lnTo>
                      <a:pt x="2342705" y="411635"/>
                    </a:lnTo>
                    <a:lnTo>
                      <a:pt x="2339850" y="407188"/>
                    </a:lnTo>
                    <a:lnTo>
                      <a:pt x="2336678" y="401153"/>
                    </a:lnTo>
                    <a:lnTo>
                      <a:pt x="2333823" y="393848"/>
                    </a:lnTo>
                    <a:lnTo>
                      <a:pt x="2332871" y="390672"/>
                    </a:lnTo>
                    <a:lnTo>
                      <a:pt x="2332554" y="388448"/>
                    </a:lnTo>
                    <a:lnTo>
                      <a:pt x="2332871" y="385590"/>
                    </a:lnTo>
                    <a:lnTo>
                      <a:pt x="2333505" y="383366"/>
                    </a:lnTo>
                    <a:lnTo>
                      <a:pt x="2334774" y="381461"/>
                    </a:lnTo>
                    <a:lnTo>
                      <a:pt x="2336995" y="379237"/>
                    </a:lnTo>
                    <a:lnTo>
                      <a:pt x="2339533" y="377967"/>
                    </a:lnTo>
                    <a:lnTo>
                      <a:pt x="2342705" y="376379"/>
                    </a:lnTo>
                    <a:lnTo>
                      <a:pt x="2346512" y="375108"/>
                    </a:lnTo>
                    <a:lnTo>
                      <a:pt x="2349685" y="375108"/>
                    </a:lnTo>
                    <a:lnTo>
                      <a:pt x="2350954" y="375108"/>
                    </a:lnTo>
                    <a:lnTo>
                      <a:pt x="2352223" y="375426"/>
                    </a:lnTo>
                    <a:lnTo>
                      <a:pt x="2353492" y="376061"/>
                    </a:lnTo>
                    <a:lnTo>
                      <a:pt x="2354443" y="377332"/>
                    </a:lnTo>
                    <a:lnTo>
                      <a:pt x="2356664" y="379873"/>
                    </a:lnTo>
                    <a:lnTo>
                      <a:pt x="2358885" y="384637"/>
                    </a:lnTo>
                    <a:lnTo>
                      <a:pt x="2362057" y="391307"/>
                    </a:lnTo>
                    <a:lnTo>
                      <a:pt x="2365229" y="399565"/>
                    </a:lnTo>
                    <a:lnTo>
                      <a:pt x="2369671" y="410999"/>
                    </a:lnTo>
                    <a:lnTo>
                      <a:pt x="2403615" y="397659"/>
                    </a:lnTo>
                    <a:lnTo>
                      <a:pt x="2436926" y="384637"/>
                    </a:lnTo>
                    <a:lnTo>
                      <a:pt x="2433436" y="375426"/>
                    </a:lnTo>
                    <a:lnTo>
                      <a:pt x="2429946" y="368121"/>
                    </a:lnTo>
                    <a:lnTo>
                      <a:pt x="2426457" y="361768"/>
                    </a:lnTo>
                    <a:lnTo>
                      <a:pt x="2422333" y="356051"/>
                    </a:lnTo>
                    <a:lnTo>
                      <a:pt x="2420429" y="353510"/>
                    </a:lnTo>
                    <a:lnTo>
                      <a:pt x="2417891" y="351287"/>
                    </a:lnTo>
                    <a:lnTo>
                      <a:pt x="2415671" y="349381"/>
                    </a:lnTo>
                    <a:lnTo>
                      <a:pt x="2412815" y="347158"/>
                    </a:lnTo>
                    <a:lnTo>
                      <a:pt x="2410595" y="345570"/>
                    </a:lnTo>
                    <a:lnTo>
                      <a:pt x="2407740" y="343982"/>
                    </a:lnTo>
                    <a:lnTo>
                      <a:pt x="2405202" y="343029"/>
                    </a:lnTo>
                    <a:lnTo>
                      <a:pt x="2402029" y="341758"/>
                    </a:lnTo>
                    <a:lnTo>
                      <a:pt x="2399491" y="340805"/>
                    </a:lnTo>
                    <a:lnTo>
                      <a:pt x="2396319" y="340170"/>
                    </a:lnTo>
                    <a:lnTo>
                      <a:pt x="2389974" y="339217"/>
                    </a:lnTo>
                    <a:lnTo>
                      <a:pt x="2383629" y="338900"/>
                    </a:lnTo>
                    <a:lnTo>
                      <a:pt x="2377284" y="338582"/>
                    </a:lnTo>
                    <a:lnTo>
                      <a:pt x="2370940" y="338900"/>
                    </a:lnTo>
                    <a:lnTo>
                      <a:pt x="2364278" y="339535"/>
                    </a:lnTo>
                    <a:lnTo>
                      <a:pt x="2357616" y="340488"/>
                    </a:lnTo>
                    <a:lnTo>
                      <a:pt x="2350954" y="342394"/>
                    </a:lnTo>
                    <a:lnTo>
                      <a:pt x="2344292" y="343982"/>
                    </a:lnTo>
                    <a:lnTo>
                      <a:pt x="2337312" y="325877"/>
                    </a:lnTo>
                    <a:close/>
                    <a:moveTo>
                      <a:pt x="2259588" y="275058"/>
                    </a:moveTo>
                    <a:lnTo>
                      <a:pt x="2219933" y="289351"/>
                    </a:lnTo>
                    <a:lnTo>
                      <a:pt x="2179961" y="303326"/>
                    </a:lnTo>
                    <a:lnTo>
                      <a:pt x="2139672" y="316984"/>
                    </a:lnTo>
                    <a:lnTo>
                      <a:pt x="2099700" y="329689"/>
                    </a:lnTo>
                    <a:lnTo>
                      <a:pt x="2059727" y="342394"/>
                    </a:lnTo>
                    <a:lnTo>
                      <a:pt x="2019121" y="354463"/>
                    </a:lnTo>
                    <a:lnTo>
                      <a:pt x="1978514" y="366533"/>
                    </a:lnTo>
                    <a:lnTo>
                      <a:pt x="1937590" y="377967"/>
                    </a:lnTo>
                    <a:lnTo>
                      <a:pt x="1937907" y="378285"/>
                    </a:lnTo>
                    <a:lnTo>
                      <a:pt x="1939493" y="384637"/>
                    </a:lnTo>
                    <a:lnTo>
                      <a:pt x="1940128" y="390672"/>
                    </a:lnTo>
                    <a:lnTo>
                      <a:pt x="1940128" y="397024"/>
                    </a:lnTo>
                    <a:lnTo>
                      <a:pt x="1939493" y="403059"/>
                    </a:lnTo>
                    <a:lnTo>
                      <a:pt x="1938542" y="409094"/>
                    </a:lnTo>
                    <a:lnTo>
                      <a:pt x="1936638" y="414811"/>
                    </a:lnTo>
                    <a:lnTo>
                      <a:pt x="1934100" y="420528"/>
                    </a:lnTo>
                    <a:lnTo>
                      <a:pt x="1931562" y="425610"/>
                    </a:lnTo>
                    <a:lnTo>
                      <a:pt x="1928390" y="431009"/>
                    </a:lnTo>
                    <a:lnTo>
                      <a:pt x="1924583" y="435456"/>
                    </a:lnTo>
                    <a:lnTo>
                      <a:pt x="1919824" y="439903"/>
                    </a:lnTo>
                    <a:lnTo>
                      <a:pt x="1915383" y="443714"/>
                    </a:lnTo>
                    <a:lnTo>
                      <a:pt x="1910307" y="447208"/>
                    </a:lnTo>
                    <a:lnTo>
                      <a:pt x="1904597" y="450384"/>
                    </a:lnTo>
                    <a:lnTo>
                      <a:pt x="1898569" y="452925"/>
                    </a:lnTo>
                    <a:lnTo>
                      <a:pt x="1892542" y="454513"/>
                    </a:lnTo>
                    <a:lnTo>
                      <a:pt x="1891590" y="454831"/>
                    </a:lnTo>
                    <a:lnTo>
                      <a:pt x="1955038" y="703844"/>
                    </a:lnTo>
                    <a:lnTo>
                      <a:pt x="1955673" y="703209"/>
                    </a:lnTo>
                    <a:lnTo>
                      <a:pt x="1962652" y="701939"/>
                    </a:lnTo>
                    <a:lnTo>
                      <a:pt x="1969314" y="701303"/>
                    </a:lnTo>
                    <a:lnTo>
                      <a:pt x="1976293" y="700986"/>
                    </a:lnTo>
                    <a:lnTo>
                      <a:pt x="1982955" y="701303"/>
                    </a:lnTo>
                    <a:lnTo>
                      <a:pt x="1989300" y="702256"/>
                    </a:lnTo>
                    <a:lnTo>
                      <a:pt x="1995645" y="704162"/>
                    </a:lnTo>
                    <a:lnTo>
                      <a:pt x="2001355" y="706068"/>
                    </a:lnTo>
                    <a:lnTo>
                      <a:pt x="2007383" y="708609"/>
                    </a:lnTo>
                    <a:lnTo>
                      <a:pt x="2012776" y="711785"/>
                    </a:lnTo>
                    <a:lnTo>
                      <a:pt x="2017852" y="715279"/>
                    </a:lnTo>
                    <a:lnTo>
                      <a:pt x="2022293" y="719408"/>
                    </a:lnTo>
                    <a:lnTo>
                      <a:pt x="2026417" y="723854"/>
                    </a:lnTo>
                    <a:lnTo>
                      <a:pt x="2030541" y="728936"/>
                    </a:lnTo>
                    <a:lnTo>
                      <a:pt x="2033396" y="734018"/>
                    </a:lnTo>
                    <a:lnTo>
                      <a:pt x="2036252" y="740053"/>
                    </a:lnTo>
                    <a:lnTo>
                      <a:pt x="2038472" y="745770"/>
                    </a:lnTo>
                    <a:lnTo>
                      <a:pt x="2039107" y="749582"/>
                    </a:lnTo>
                    <a:lnTo>
                      <a:pt x="2083838" y="736877"/>
                    </a:lnTo>
                    <a:lnTo>
                      <a:pt x="2127934" y="723537"/>
                    </a:lnTo>
                    <a:lnTo>
                      <a:pt x="2172347" y="709879"/>
                    </a:lnTo>
                    <a:lnTo>
                      <a:pt x="2216444" y="695904"/>
                    </a:lnTo>
                    <a:lnTo>
                      <a:pt x="2260223" y="681611"/>
                    </a:lnTo>
                    <a:lnTo>
                      <a:pt x="2304319" y="667318"/>
                    </a:lnTo>
                    <a:lnTo>
                      <a:pt x="2348098" y="652390"/>
                    </a:lnTo>
                    <a:lnTo>
                      <a:pt x="2391560" y="637144"/>
                    </a:lnTo>
                    <a:lnTo>
                      <a:pt x="2383947" y="636827"/>
                    </a:lnTo>
                    <a:lnTo>
                      <a:pt x="2376016" y="635874"/>
                    </a:lnTo>
                    <a:lnTo>
                      <a:pt x="2368719" y="634921"/>
                    </a:lnTo>
                    <a:lnTo>
                      <a:pt x="2361105" y="633333"/>
                    </a:lnTo>
                    <a:lnTo>
                      <a:pt x="2353809" y="631427"/>
                    </a:lnTo>
                    <a:lnTo>
                      <a:pt x="2346512" y="629839"/>
                    </a:lnTo>
                    <a:lnTo>
                      <a:pt x="2339533" y="627298"/>
                    </a:lnTo>
                    <a:lnTo>
                      <a:pt x="2332554" y="624440"/>
                    </a:lnTo>
                    <a:lnTo>
                      <a:pt x="2325892" y="621581"/>
                    </a:lnTo>
                    <a:lnTo>
                      <a:pt x="2319230" y="618087"/>
                    </a:lnTo>
                    <a:lnTo>
                      <a:pt x="2312568" y="614593"/>
                    </a:lnTo>
                    <a:lnTo>
                      <a:pt x="2306223" y="611100"/>
                    </a:lnTo>
                    <a:lnTo>
                      <a:pt x="2300195" y="606970"/>
                    </a:lnTo>
                    <a:lnTo>
                      <a:pt x="2294168" y="602841"/>
                    </a:lnTo>
                    <a:lnTo>
                      <a:pt x="2288140" y="598395"/>
                    </a:lnTo>
                    <a:lnTo>
                      <a:pt x="2282747" y="593313"/>
                    </a:lnTo>
                    <a:lnTo>
                      <a:pt x="2277037" y="588549"/>
                    </a:lnTo>
                    <a:lnTo>
                      <a:pt x="2271961" y="583467"/>
                    </a:lnTo>
                    <a:lnTo>
                      <a:pt x="2266568" y="578067"/>
                    </a:lnTo>
                    <a:lnTo>
                      <a:pt x="2261809" y="572668"/>
                    </a:lnTo>
                    <a:lnTo>
                      <a:pt x="2256733" y="566950"/>
                    </a:lnTo>
                    <a:lnTo>
                      <a:pt x="2252292" y="560916"/>
                    </a:lnTo>
                    <a:lnTo>
                      <a:pt x="2248168" y="554881"/>
                    </a:lnTo>
                    <a:lnTo>
                      <a:pt x="2244044" y="548528"/>
                    </a:lnTo>
                    <a:lnTo>
                      <a:pt x="2239920" y="542176"/>
                    </a:lnTo>
                    <a:lnTo>
                      <a:pt x="2236113" y="535506"/>
                    </a:lnTo>
                    <a:lnTo>
                      <a:pt x="2232623" y="528836"/>
                    </a:lnTo>
                    <a:lnTo>
                      <a:pt x="2229133" y="522166"/>
                    </a:lnTo>
                    <a:lnTo>
                      <a:pt x="2225961" y="515178"/>
                    </a:lnTo>
                    <a:lnTo>
                      <a:pt x="2223106" y="508509"/>
                    </a:lnTo>
                    <a:lnTo>
                      <a:pt x="2220251" y="500886"/>
                    </a:lnTo>
                    <a:lnTo>
                      <a:pt x="2217713" y="493898"/>
                    </a:lnTo>
                    <a:lnTo>
                      <a:pt x="2215492" y="485640"/>
                    </a:lnTo>
                    <a:lnTo>
                      <a:pt x="2212954" y="477699"/>
                    </a:lnTo>
                    <a:lnTo>
                      <a:pt x="2210734" y="469441"/>
                    </a:lnTo>
                    <a:lnTo>
                      <a:pt x="2209465" y="461183"/>
                    </a:lnTo>
                    <a:lnTo>
                      <a:pt x="2207878" y="453243"/>
                    </a:lnTo>
                    <a:lnTo>
                      <a:pt x="2206609" y="444985"/>
                    </a:lnTo>
                    <a:lnTo>
                      <a:pt x="2205658" y="436727"/>
                    </a:lnTo>
                    <a:lnTo>
                      <a:pt x="2205023" y="429104"/>
                    </a:lnTo>
                    <a:lnTo>
                      <a:pt x="2204706" y="421163"/>
                    </a:lnTo>
                    <a:lnTo>
                      <a:pt x="2204706" y="413223"/>
                    </a:lnTo>
                    <a:lnTo>
                      <a:pt x="2204706" y="405600"/>
                    </a:lnTo>
                    <a:lnTo>
                      <a:pt x="2205023" y="397659"/>
                    </a:lnTo>
                    <a:lnTo>
                      <a:pt x="2205658" y="390036"/>
                    </a:lnTo>
                    <a:lnTo>
                      <a:pt x="2206292" y="382414"/>
                    </a:lnTo>
                    <a:lnTo>
                      <a:pt x="2207244" y="375108"/>
                    </a:lnTo>
                    <a:lnTo>
                      <a:pt x="2208830" y="367803"/>
                    </a:lnTo>
                    <a:lnTo>
                      <a:pt x="2210099" y="360816"/>
                    </a:lnTo>
                    <a:lnTo>
                      <a:pt x="2212320" y="353828"/>
                    </a:lnTo>
                    <a:lnTo>
                      <a:pt x="2213906" y="346840"/>
                    </a:lnTo>
                    <a:lnTo>
                      <a:pt x="2216444" y="340170"/>
                    </a:lnTo>
                    <a:lnTo>
                      <a:pt x="2218982" y="333500"/>
                    </a:lnTo>
                    <a:lnTo>
                      <a:pt x="2221202" y="327465"/>
                    </a:lnTo>
                    <a:lnTo>
                      <a:pt x="2224375" y="321113"/>
                    </a:lnTo>
                    <a:lnTo>
                      <a:pt x="2227547" y="315078"/>
                    </a:lnTo>
                    <a:lnTo>
                      <a:pt x="2230720" y="309679"/>
                    </a:lnTo>
                    <a:lnTo>
                      <a:pt x="2234209" y="303962"/>
                    </a:lnTo>
                    <a:lnTo>
                      <a:pt x="2238016" y="298244"/>
                    </a:lnTo>
                    <a:lnTo>
                      <a:pt x="2241823" y="293163"/>
                    </a:lnTo>
                    <a:lnTo>
                      <a:pt x="2245947" y="288398"/>
                    </a:lnTo>
                    <a:lnTo>
                      <a:pt x="2250388" y="283634"/>
                    </a:lnTo>
                    <a:lnTo>
                      <a:pt x="2254830" y="279187"/>
                    </a:lnTo>
                    <a:lnTo>
                      <a:pt x="2259588" y="275058"/>
                    </a:lnTo>
                    <a:close/>
                    <a:moveTo>
                      <a:pt x="2637421" y="114660"/>
                    </a:moveTo>
                    <a:lnTo>
                      <a:pt x="2599352" y="132765"/>
                    </a:lnTo>
                    <a:lnTo>
                      <a:pt x="2561601" y="150551"/>
                    </a:lnTo>
                    <a:lnTo>
                      <a:pt x="2523849" y="167703"/>
                    </a:lnTo>
                    <a:lnTo>
                      <a:pt x="2485463" y="184537"/>
                    </a:lnTo>
                    <a:lnTo>
                      <a:pt x="2447077" y="201053"/>
                    </a:lnTo>
                    <a:lnTo>
                      <a:pt x="2408374" y="216934"/>
                    </a:lnTo>
                    <a:lnTo>
                      <a:pt x="2369671" y="233133"/>
                    </a:lnTo>
                    <a:lnTo>
                      <a:pt x="2330650" y="248061"/>
                    </a:lnTo>
                    <a:lnTo>
                      <a:pt x="2336995" y="248378"/>
                    </a:lnTo>
                    <a:lnTo>
                      <a:pt x="2343340" y="248696"/>
                    </a:lnTo>
                    <a:lnTo>
                      <a:pt x="2349685" y="249331"/>
                    </a:lnTo>
                    <a:lnTo>
                      <a:pt x="2355712" y="250284"/>
                    </a:lnTo>
                    <a:lnTo>
                      <a:pt x="2362374" y="251554"/>
                    </a:lnTo>
                    <a:lnTo>
                      <a:pt x="2368719" y="253143"/>
                    </a:lnTo>
                    <a:lnTo>
                      <a:pt x="2375064" y="255048"/>
                    </a:lnTo>
                    <a:lnTo>
                      <a:pt x="2381409" y="257272"/>
                    </a:lnTo>
                    <a:lnTo>
                      <a:pt x="2387436" y="259495"/>
                    </a:lnTo>
                    <a:lnTo>
                      <a:pt x="2393781" y="262353"/>
                    </a:lnTo>
                    <a:lnTo>
                      <a:pt x="2400126" y="265212"/>
                    </a:lnTo>
                    <a:lnTo>
                      <a:pt x="2405836" y="268706"/>
                    </a:lnTo>
                    <a:lnTo>
                      <a:pt x="2412181" y="272200"/>
                    </a:lnTo>
                    <a:lnTo>
                      <a:pt x="2418208" y="276011"/>
                    </a:lnTo>
                    <a:lnTo>
                      <a:pt x="2424236" y="280140"/>
                    </a:lnTo>
                    <a:lnTo>
                      <a:pt x="2429946" y="284269"/>
                    </a:lnTo>
                    <a:lnTo>
                      <a:pt x="2435974" y="289034"/>
                    </a:lnTo>
                    <a:lnTo>
                      <a:pt x="2441684" y="293798"/>
                    </a:lnTo>
                    <a:lnTo>
                      <a:pt x="2447077" y="299197"/>
                    </a:lnTo>
                    <a:lnTo>
                      <a:pt x="2452788" y="304279"/>
                    </a:lnTo>
                    <a:lnTo>
                      <a:pt x="2457863" y="309996"/>
                    </a:lnTo>
                    <a:lnTo>
                      <a:pt x="2463257" y="315714"/>
                    </a:lnTo>
                    <a:lnTo>
                      <a:pt x="2468015" y="321748"/>
                    </a:lnTo>
                    <a:lnTo>
                      <a:pt x="2472774" y="328101"/>
                    </a:lnTo>
                    <a:lnTo>
                      <a:pt x="2477850" y="334453"/>
                    </a:lnTo>
                    <a:lnTo>
                      <a:pt x="2482291" y="340805"/>
                    </a:lnTo>
                    <a:lnTo>
                      <a:pt x="2486732" y="347793"/>
                    </a:lnTo>
                    <a:lnTo>
                      <a:pt x="2490856" y="354781"/>
                    </a:lnTo>
                    <a:lnTo>
                      <a:pt x="2495298" y="362086"/>
                    </a:lnTo>
                    <a:lnTo>
                      <a:pt x="2499105" y="370026"/>
                    </a:lnTo>
                    <a:lnTo>
                      <a:pt x="2502912" y="377332"/>
                    </a:lnTo>
                    <a:lnTo>
                      <a:pt x="2506401" y="385272"/>
                    </a:lnTo>
                    <a:lnTo>
                      <a:pt x="2509256" y="392260"/>
                    </a:lnTo>
                    <a:lnTo>
                      <a:pt x="2511794" y="399565"/>
                    </a:lnTo>
                    <a:lnTo>
                      <a:pt x="2514015" y="406553"/>
                    </a:lnTo>
                    <a:lnTo>
                      <a:pt x="2516553" y="413858"/>
                    </a:lnTo>
                    <a:lnTo>
                      <a:pt x="2518139" y="421163"/>
                    </a:lnTo>
                    <a:lnTo>
                      <a:pt x="2520042" y="428468"/>
                    </a:lnTo>
                    <a:lnTo>
                      <a:pt x="2521311" y="436091"/>
                    </a:lnTo>
                    <a:lnTo>
                      <a:pt x="2522580" y="443397"/>
                    </a:lnTo>
                    <a:lnTo>
                      <a:pt x="2523849" y="450702"/>
                    </a:lnTo>
                    <a:lnTo>
                      <a:pt x="2524484" y="458325"/>
                    </a:lnTo>
                    <a:lnTo>
                      <a:pt x="2524801" y="465948"/>
                    </a:lnTo>
                    <a:lnTo>
                      <a:pt x="2525118" y="473570"/>
                    </a:lnTo>
                    <a:lnTo>
                      <a:pt x="2525118" y="480876"/>
                    </a:lnTo>
                    <a:lnTo>
                      <a:pt x="2524801" y="488181"/>
                    </a:lnTo>
                    <a:lnTo>
                      <a:pt x="2524167" y="495486"/>
                    </a:lnTo>
                    <a:lnTo>
                      <a:pt x="2523215" y="502791"/>
                    </a:lnTo>
                    <a:lnTo>
                      <a:pt x="2521946" y="510097"/>
                    </a:lnTo>
                    <a:lnTo>
                      <a:pt x="2520677" y="517402"/>
                    </a:lnTo>
                    <a:lnTo>
                      <a:pt x="2518774" y="524389"/>
                    </a:lnTo>
                    <a:lnTo>
                      <a:pt x="2516870" y="531695"/>
                    </a:lnTo>
                    <a:lnTo>
                      <a:pt x="2514649" y="538682"/>
                    </a:lnTo>
                    <a:lnTo>
                      <a:pt x="2512112" y="545670"/>
                    </a:lnTo>
                    <a:lnTo>
                      <a:pt x="2509256" y="552340"/>
                    </a:lnTo>
                    <a:lnTo>
                      <a:pt x="2506084" y="559010"/>
                    </a:lnTo>
                    <a:lnTo>
                      <a:pt x="2502594" y="565680"/>
                    </a:lnTo>
                    <a:lnTo>
                      <a:pt x="2499105" y="572032"/>
                    </a:lnTo>
                    <a:lnTo>
                      <a:pt x="2494980" y="578385"/>
                    </a:lnTo>
                    <a:lnTo>
                      <a:pt x="2490222" y="584737"/>
                    </a:lnTo>
                    <a:lnTo>
                      <a:pt x="2485781" y="590772"/>
                    </a:lnTo>
                    <a:lnTo>
                      <a:pt x="2481022" y="596489"/>
                    </a:lnTo>
                    <a:lnTo>
                      <a:pt x="2475312" y="602206"/>
                    </a:lnTo>
                    <a:lnTo>
                      <a:pt x="2469601" y="607923"/>
                    </a:lnTo>
                    <a:lnTo>
                      <a:pt x="2512112" y="590454"/>
                    </a:lnTo>
                    <a:lnTo>
                      <a:pt x="2554622" y="572985"/>
                    </a:lnTo>
                    <a:lnTo>
                      <a:pt x="2596815" y="555199"/>
                    </a:lnTo>
                    <a:lnTo>
                      <a:pt x="2639008" y="537094"/>
                    </a:lnTo>
                    <a:lnTo>
                      <a:pt x="2680883" y="518355"/>
                    </a:lnTo>
                    <a:lnTo>
                      <a:pt x="2722759" y="499615"/>
                    </a:lnTo>
                    <a:lnTo>
                      <a:pt x="2764634" y="480558"/>
                    </a:lnTo>
                    <a:lnTo>
                      <a:pt x="2805876" y="460866"/>
                    </a:lnTo>
                    <a:lnTo>
                      <a:pt x="2803972" y="457372"/>
                    </a:lnTo>
                    <a:lnTo>
                      <a:pt x="2801434" y="451655"/>
                    </a:lnTo>
                    <a:lnTo>
                      <a:pt x="2799848" y="445620"/>
                    </a:lnTo>
                    <a:lnTo>
                      <a:pt x="2798579" y="439585"/>
                    </a:lnTo>
                    <a:lnTo>
                      <a:pt x="2798262" y="433233"/>
                    </a:lnTo>
                    <a:lnTo>
                      <a:pt x="2798579" y="427198"/>
                    </a:lnTo>
                    <a:lnTo>
                      <a:pt x="2799214" y="421163"/>
                    </a:lnTo>
                    <a:lnTo>
                      <a:pt x="2800800" y="414811"/>
                    </a:lnTo>
                    <a:lnTo>
                      <a:pt x="2802703" y="409411"/>
                    </a:lnTo>
                    <a:lnTo>
                      <a:pt x="2805241" y="403377"/>
                    </a:lnTo>
                    <a:lnTo>
                      <a:pt x="2808414" y="397659"/>
                    </a:lnTo>
                    <a:lnTo>
                      <a:pt x="2812220" y="392577"/>
                    </a:lnTo>
                    <a:lnTo>
                      <a:pt x="2816345" y="387813"/>
                    </a:lnTo>
                    <a:lnTo>
                      <a:pt x="2821103" y="382731"/>
                    </a:lnTo>
                    <a:lnTo>
                      <a:pt x="2826179" y="378602"/>
                    </a:lnTo>
                    <a:lnTo>
                      <a:pt x="2831889" y="374473"/>
                    </a:lnTo>
                    <a:lnTo>
                      <a:pt x="2837917" y="371297"/>
                    </a:lnTo>
                    <a:lnTo>
                      <a:pt x="2841724" y="369391"/>
                    </a:lnTo>
                    <a:lnTo>
                      <a:pt x="2725614" y="140388"/>
                    </a:lnTo>
                    <a:lnTo>
                      <a:pt x="2722124" y="141976"/>
                    </a:lnTo>
                    <a:lnTo>
                      <a:pt x="2716097" y="144834"/>
                    </a:lnTo>
                    <a:lnTo>
                      <a:pt x="2710069" y="147058"/>
                    </a:lnTo>
                    <a:lnTo>
                      <a:pt x="2704042" y="148328"/>
                    </a:lnTo>
                    <a:lnTo>
                      <a:pt x="2697697" y="148963"/>
                    </a:lnTo>
                    <a:lnTo>
                      <a:pt x="2691669" y="149281"/>
                    </a:lnTo>
                    <a:lnTo>
                      <a:pt x="2685324" y="148646"/>
                    </a:lnTo>
                    <a:lnTo>
                      <a:pt x="2679614" y="147693"/>
                    </a:lnTo>
                    <a:lnTo>
                      <a:pt x="2673587" y="146422"/>
                    </a:lnTo>
                    <a:lnTo>
                      <a:pt x="2667876" y="144199"/>
                    </a:lnTo>
                    <a:lnTo>
                      <a:pt x="2662483" y="141341"/>
                    </a:lnTo>
                    <a:lnTo>
                      <a:pt x="2657407" y="138164"/>
                    </a:lnTo>
                    <a:lnTo>
                      <a:pt x="2652649" y="134353"/>
                    </a:lnTo>
                    <a:lnTo>
                      <a:pt x="2648207" y="130224"/>
                    </a:lnTo>
                    <a:lnTo>
                      <a:pt x="2644083" y="125777"/>
                    </a:lnTo>
                    <a:lnTo>
                      <a:pt x="2640594" y="120378"/>
                    </a:lnTo>
                    <a:lnTo>
                      <a:pt x="2637421" y="114978"/>
                    </a:lnTo>
                    <a:lnTo>
                      <a:pt x="2637421" y="114660"/>
                    </a:lnTo>
                    <a:close/>
                    <a:moveTo>
                      <a:pt x="2724345" y="0"/>
                    </a:moveTo>
                    <a:lnTo>
                      <a:pt x="2962275" y="451019"/>
                    </a:lnTo>
                    <a:lnTo>
                      <a:pt x="2931186" y="467218"/>
                    </a:lnTo>
                    <a:lnTo>
                      <a:pt x="2899779" y="482781"/>
                    </a:lnTo>
                    <a:lnTo>
                      <a:pt x="2868055" y="498345"/>
                    </a:lnTo>
                    <a:lnTo>
                      <a:pt x="2836331" y="513590"/>
                    </a:lnTo>
                    <a:lnTo>
                      <a:pt x="2804924" y="528518"/>
                    </a:lnTo>
                    <a:lnTo>
                      <a:pt x="2773200" y="543129"/>
                    </a:lnTo>
                    <a:lnTo>
                      <a:pt x="2741159" y="557739"/>
                    </a:lnTo>
                    <a:lnTo>
                      <a:pt x="2709435" y="572032"/>
                    </a:lnTo>
                    <a:lnTo>
                      <a:pt x="2677394" y="586008"/>
                    </a:lnTo>
                    <a:lnTo>
                      <a:pt x="2645352" y="599983"/>
                    </a:lnTo>
                    <a:lnTo>
                      <a:pt x="2613311" y="613640"/>
                    </a:lnTo>
                    <a:lnTo>
                      <a:pt x="2581270" y="626980"/>
                    </a:lnTo>
                    <a:lnTo>
                      <a:pt x="2548911" y="640003"/>
                    </a:lnTo>
                    <a:lnTo>
                      <a:pt x="2516870" y="652708"/>
                    </a:lnTo>
                    <a:lnTo>
                      <a:pt x="2483877" y="665412"/>
                    </a:lnTo>
                    <a:lnTo>
                      <a:pt x="2451519" y="677800"/>
                    </a:lnTo>
                    <a:lnTo>
                      <a:pt x="2419160" y="690187"/>
                    </a:lnTo>
                    <a:lnTo>
                      <a:pt x="2386484" y="701939"/>
                    </a:lnTo>
                    <a:lnTo>
                      <a:pt x="2353809" y="713373"/>
                    </a:lnTo>
                    <a:lnTo>
                      <a:pt x="2320499" y="725125"/>
                    </a:lnTo>
                    <a:lnTo>
                      <a:pt x="2287823" y="736242"/>
                    </a:lnTo>
                    <a:lnTo>
                      <a:pt x="2254830" y="747358"/>
                    </a:lnTo>
                    <a:lnTo>
                      <a:pt x="2221520" y="758157"/>
                    </a:lnTo>
                    <a:lnTo>
                      <a:pt x="2188209" y="768639"/>
                    </a:lnTo>
                    <a:lnTo>
                      <a:pt x="2155217" y="779120"/>
                    </a:lnTo>
                    <a:lnTo>
                      <a:pt x="2121589" y="789284"/>
                    </a:lnTo>
                    <a:lnTo>
                      <a:pt x="2087962" y="798813"/>
                    </a:lnTo>
                    <a:lnTo>
                      <a:pt x="2054334" y="808341"/>
                    </a:lnTo>
                    <a:lnTo>
                      <a:pt x="2020707" y="817870"/>
                    </a:lnTo>
                    <a:lnTo>
                      <a:pt x="1986445" y="827081"/>
                    </a:lnTo>
                    <a:lnTo>
                      <a:pt x="1952817" y="835974"/>
                    </a:lnTo>
                    <a:lnTo>
                      <a:pt x="1918556" y="844550"/>
                    </a:lnTo>
                    <a:lnTo>
                      <a:pt x="1800225" y="349064"/>
                    </a:lnTo>
                    <a:lnTo>
                      <a:pt x="1830363" y="341123"/>
                    </a:lnTo>
                    <a:lnTo>
                      <a:pt x="1860501" y="333183"/>
                    </a:lnTo>
                    <a:lnTo>
                      <a:pt x="1890321" y="324925"/>
                    </a:lnTo>
                    <a:lnTo>
                      <a:pt x="1920142" y="316349"/>
                    </a:lnTo>
                    <a:lnTo>
                      <a:pt x="1950280" y="308091"/>
                    </a:lnTo>
                    <a:lnTo>
                      <a:pt x="1979783" y="299515"/>
                    </a:lnTo>
                    <a:lnTo>
                      <a:pt x="2009603" y="290304"/>
                    </a:lnTo>
                    <a:lnTo>
                      <a:pt x="2039107" y="281411"/>
                    </a:lnTo>
                    <a:lnTo>
                      <a:pt x="2068293" y="271882"/>
                    </a:lnTo>
                    <a:lnTo>
                      <a:pt x="2098113" y="262353"/>
                    </a:lnTo>
                    <a:lnTo>
                      <a:pt x="2127299" y="252825"/>
                    </a:lnTo>
                    <a:lnTo>
                      <a:pt x="2156168" y="242661"/>
                    </a:lnTo>
                    <a:lnTo>
                      <a:pt x="2185354" y="232497"/>
                    </a:lnTo>
                    <a:lnTo>
                      <a:pt x="2214223" y="222333"/>
                    </a:lnTo>
                    <a:lnTo>
                      <a:pt x="2243409" y="211534"/>
                    </a:lnTo>
                    <a:lnTo>
                      <a:pt x="2272278" y="200735"/>
                    </a:lnTo>
                    <a:lnTo>
                      <a:pt x="2301147" y="189936"/>
                    </a:lnTo>
                    <a:lnTo>
                      <a:pt x="2329698" y="178820"/>
                    </a:lnTo>
                    <a:lnTo>
                      <a:pt x="2358250" y="167068"/>
                    </a:lnTo>
                    <a:lnTo>
                      <a:pt x="2386802" y="155633"/>
                    </a:lnTo>
                    <a:lnTo>
                      <a:pt x="2415353" y="143881"/>
                    </a:lnTo>
                    <a:lnTo>
                      <a:pt x="2443588" y="132130"/>
                    </a:lnTo>
                    <a:lnTo>
                      <a:pt x="2472139" y="119742"/>
                    </a:lnTo>
                    <a:lnTo>
                      <a:pt x="2500374" y="107355"/>
                    </a:lnTo>
                    <a:lnTo>
                      <a:pt x="2528608" y="94650"/>
                    </a:lnTo>
                    <a:lnTo>
                      <a:pt x="2556842" y="81628"/>
                    </a:lnTo>
                    <a:lnTo>
                      <a:pt x="2584759" y="68923"/>
                    </a:lnTo>
                    <a:lnTo>
                      <a:pt x="2612994" y="55583"/>
                    </a:lnTo>
                    <a:lnTo>
                      <a:pt x="2640911" y="41926"/>
                    </a:lnTo>
                    <a:lnTo>
                      <a:pt x="2668828" y="28268"/>
                    </a:lnTo>
                    <a:lnTo>
                      <a:pt x="2696428" y="14293"/>
                    </a:lnTo>
                    <a:lnTo>
                      <a:pt x="27243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文本框 34"/>
              <p:cNvSpPr txBox="1">
                <a:spLocks noChangeArrowheads="1"/>
              </p:cNvSpPr>
              <p:nvPr/>
            </p:nvSpPr>
            <p:spPr bwMode="auto">
              <a:xfrm>
                <a:off x="993418" y="3599172"/>
                <a:ext cx="2631440" cy="10147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25000"/>
                  </a:lnSpc>
                  <a:spcAft>
                    <a:spcPts val="800"/>
                  </a:spcAft>
                </a:pPr>
                <a:r>
                  <a:rPr lang="zh-CN" altLang="en-US" sz="48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车载电池</a:t>
                </a:r>
                <a:endParaRPr lang="zh-CN" altLang="en-US" sz="48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" name="椭圆 3"/>
              <p:cNvSpPr>
                <a:spLocks noChangeAspect="1"/>
              </p:cNvSpPr>
              <p:nvPr/>
            </p:nvSpPr>
            <p:spPr>
              <a:xfrm>
                <a:off x="839788" y="2724150"/>
                <a:ext cx="2879725" cy="2879725"/>
              </a:xfrm>
              <a:prstGeom prst="ellipse">
                <a:avLst/>
              </a:prstGeom>
              <a:solidFill>
                <a:srgbClr val="779F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文本框 34"/>
              <p:cNvSpPr txBox="1">
                <a:spLocks noChangeArrowheads="1"/>
              </p:cNvSpPr>
              <p:nvPr/>
            </p:nvSpPr>
            <p:spPr bwMode="auto">
              <a:xfrm>
                <a:off x="993418" y="3599172"/>
                <a:ext cx="2631440" cy="1014730"/>
              </a:xfrm>
              <a:prstGeom prst="rect">
                <a:avLst/>
              </a:prstGeom>
              <a:solidFill>
                <a:srgbClr val="779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25000"/>
                  </a:lnSpc>
                  <a:spcAft>
                    <a:spcPts val="800"/>
                  </a:spcAft>
                </a:pPr>
                <a:r>
                  <a:rPr lang="zh-CN" altLang="en-US" sz="48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车载电池</a:t>
                </a:r>
                <a:endParaRPr lang="zh-CN" altLang="en-US" sz="48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" name="文本框 21"/>
            <p:cNvSpPr txBox="1">
              <a:spLocks noChangeArrowheads="1"/>
            </p:cNvSpPr>
            <p:nvPr/>
          </p:nvSpPr>
          <p:spPr bwMode="auto">
            <a:xfrm>
              <a:off x="12227" y="5228"/>
              <a:ext cx="4796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Aft>
                  <a:spcPts val="800"/>
                </a:spcAft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技术先进、能量密度高、寿命长</a:t>
              </a:r>
              <a:endPara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227" y="4503"/>
              <a:ext cx="6080" cy="7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锂离子电池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11259" y="4845"/>
              <a:ext cx="741" cy="741"/>
            </a:xfrm>
            <a:prstGeom prst="ellipse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21"/>
            <p:cNvSpPr txBox="1">
              <a:spLocks noChangeArrowheads="1"/>
            </p:cNvSpPr>
            <p:nvPr/>
          </p:nvSpPr>
          <p:spPr bwMode="auto">
            <a:xfrm>
              <a:off x="12227" y="7041"/>
              <a:ext cx="5118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l" eaLnBrk="1" hangingPunct="1">
                <a:lnSpc>
                  <a:spcPct val="125000"/>
                </a:lnSpc>
                <a:spcAft>
                  <a:spcPts val="800"/>
                </a:spcAft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成本低、能量密度低、使用寿命长</a:t>
              </a:r>
              <a:endPara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227" y="6330"/>
              <a:ext cx="6080" cy="7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镍氢电池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11259" y="6510"/>
              <a:ext cx="741" cy="741"/>
            </a:xfrm>
            <a:prstGeom prst="ellipse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21"/>
            <p:cNvSpPr txBox="1">
              <a:spLocks noChangeArrowheads="1"/>
            </p:cNvSpPr>
            <p:nvPr/>
          </p:nvSpPr>
          <p:spPr bwMode="auto">
            <a:xfrm>
              <a:off x="9531" y="8868"/>
              <a:ext cx="3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l" eaLnBrk="1" hangingPunct="1">
                <a:lnSpc>
                  <a:spcPct val="125000"/>
                </a:lnSpc>
                <a:spcAft>
                  <a:spcPts val="800"/>
                </a:spcAft>
              </a:pP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技术尚不成熟、危险性高</a:t>
              </a:r>
              <a:endPara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531" y="8157"/>
              <a:ext cx="6080" cy="7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燃料电池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574" y="8385"/>
              <a:ext cx="741" cy="741"/>
            </a:xfrm>
            <a:prstGeom prst="ellipse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7655" y="410845"/>
            <a:ext cx="5861166" cy="629920"/>
            <a:chOff x="-31" y="661"/>
            <a:chExt cx="9229" cy="992"/>
          </a:xfrm>
        </p:grpSpPr>
        <p:sp>
          <p:nvSpPr>
            <p:cNvPr id="26" name="矩形 25"/>
            <p:cNvSpPr/>
            <p:nvPr/>
          </p:nvSpPr>
          <p:spPr>
            <a:xfrm>
              <a:off x="-31" y="661"/>
              <a:ext cx="9229" cy="9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电池使用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常用车载电池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22262" y="410845"/>
            <a:ext cx="5791307" cy="629920"/>
            <a:chOff x="-8" y="661"/>
            <a:chExt cx="9119" cy="992"/>
          </a:xfrm>
        </p:grpSpPr>
        <p:sp>
          <p:nvSpPr>
            <p:cNvPr id="26" name="矩形 25"/>
            <p:cNvSpPr/>
            <p:nvPr/>
          </p:nvSpPr>
          <p:spPr>
            <a:xfrm>
              <a:off x="529" y="661"/>
              <a:ext cx="8582" cy="99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电池使用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铅酸电池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18870" y="1709420"/>
            <a:ext cx="10163810" cy="2997835"/>
            <a:chOff x="1950" y="2796"/>
            <a:chExt cx="16006" cy="4721"/>
          </a:xfrm>
        </p:grpSpPr>
        <p:pic>
          <p:nvPicPr>
            <p:cNvPr id="104" name="图片 10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950" y="2796"/>
              <a:ext cx="4610" cy="46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5" name="图片 10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641" y="3086"/>
              <a:ext cx="5315" cy="40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6" name="图片 10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520" y="3086"/>
              <a:ext cx="4363" cy="4431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22262" y="410845"/>
            <a:ext cx="5791307" cy="629920"/>
            <a:chOff x="-8" y="661"/>
            <a:chExt cx="9119" cy="992"/>
          </a:xfrm>
        </p:grpSpPr>
        <p:sp>
          <p:nvSpPr>
            <p:cNvPr id="26" name="矩形 25"/>
            <p:cNvSpPr/>
            <p:nvPr/>
          </p:nvSpPr>
          <p:spPr>
            <a:xfrm>
              <a:off x="529" y="661"/>
              <a:ext cx="8582" cy="99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电池使用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铅酸电池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1045" y="1672590"/>
            <a:ext cx="5770880" cy="3875405"/>
            <a:chOff x="1167" y="2662"/>
            <a:chExt cx="9088" cy="6103"/>
          </a:xfrm>
        </p:grpSpPr>
        <p:sp>
          <p:nvSpPr>
            <p:cNvPr id="4" name="文本框 3"/>
            <p:cNvSpPr txBox="1"/>
            <p:nvPr/>
          </p:nvSpPr>
          <p:spPr>
            <a:xfrm>
              <a:off x="1167" y="2662"/>
              <a:ext cx="9088" cy="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       </a:t>
              </a:r>
              <a:r>
                <a:rPr lang="en-US" altLang="zh-CN" sz="2000" b="1"/>
                <a:t> </a:t>
              </a:r>
              <a:r>
                <a:rPr lang="zh-CN" altLang="en-US" sz="2000" b="1"/>
                <a:t>铅是一种对人体危害极大的有毒重金属 ，因此铅及其化合物进入机体后将对神经、造血、消化、肾脏、心血管和内分泌等多个系统造成危害，若含量过高则会引起铅中毒。</a:t>
              </a:r>
              <a:endParaRPr lang="zh-CN" altLang="en-US" sz="2000" b="1"/>
            </a:p>
            <a:p>
              <a:r>
                <a:rPr lang="en-US" altLang="zh-CN" sz="2000" b="1"/>
                <a:t>         </a:t>
              </a:r>
              <a:r>
                <a:rPr lang="zh-CN" altLang="en-US" sz="2000" b="1"/>
                <a:t>金属铅进入人体后，少部分会随着身体代谢排出体外，其余大量则会在体内沉积。</a:t>
              </a:r>
              <a:endParaRPr lang="zh-CN" altLang="en-US" sz="2000" b="1"/>
            </a:p>
            <a:p>
              <a:r>
                <a:rPr lang="en-US" altLang="zh-CN" sz="2000" b="1"/>
                <a:t>         </a:t>
              </a:r>
              <a:r>
                <a:rPr lang="zh-CN" altLang="en-US" sz="2000" b="1"/>
                <a:t>对于成年人，铅的入侵会破坏神经系统，消化系统，影响骨骼的造血功能，进而人出现头晕、乏力、眩晕、困倦、失眠、贫血、免疫力低下、腹痛、便秘、肢体酸痛、肌肉关节前、月经不调等症状。</a:t>
              </a:r>
              <a:endParaRPr lang="zh-CN" altLang="en-US" sz="2000" b="1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234" y="8137"/>
              <a:ext cx="30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——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百度百科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7866380" y="1780540"/>
            <a:ext cx="3384550" cy="309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22262" y="410845"/>
            <a:ext cx="5791307" cy="629920"/>
            <a:chOff x="-8" y="661"/>
            <a:chExt cx="9119" cy="992"/>
          </a:xfrm>
        </p:grpSpPr>
        <p:sp>
          <p:nvSpPr>
            <p:cNvPr id="26" name="矩形 25"/>
            <p:cNvSpPr/>
            <p:nvPr/>
          </p:nvSpPr>
          <p:spPr>
            <a:xfrm>
              <a:off x="529" y="661"/>
              <a:ext cx="8582" cy="99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电池使用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铅酸电池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09260" y="1733550"/>
            <a:ext cx="5770880" cy="3778885"/>
            <a:chOff x="1700" y="2814"/>
            <a:chExt cx="9088" cy="5951"/>
          </a:xfrm>
        </p:grpSpPr>
        <p:sp>
          <p:nvSpPr>
            <p:cNvPr id="4" name="文本框 3"/>
            <p:cNvSpPr txBox="1"/>
            <p:nvPr/>
          </p:nvSpPr>
          <p:spPr>
            <a:xfrm>
              <a:off x="1700" y="2814"/>
              <a:ext cx="9088" cy="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        </a:t>
              </a:r>
              <a:r>
                <a:rPr lang="zh-CN" altLang="en-US" sz="2000" b="1"/>
                <a:t>硫酸有极强的腐蚀性和吸水性，能严重烧伤人体，故接触或使用硫酸时，工作人员必须做好防护。含量低于76%的硫酸与金属反应时会放出氢气。应放置在阴凉通风处，防止日晒雨淋，禁止接触火源，不得与爆炸物、氧化剂及有机物共贮混运。运输时应严格遵守危险物品运输规则，搬运时应加倍小心，严防包装破损。失火时，应使用水雾浇灭，或用二氧化碳灭火器。不可使用高压水柱，以防硫酸飞溅。</a:t>
              </a:r>
              <a:endParaRPr lang="zh-CN" altLang="en-US" sz="2000" b="1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234" y="8137"/>
              <a:ext cx="30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——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百度百科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16305" y="2312035"/>
            <a:ext cx="3980815" cy="2402840"/>
            <a:chOff x="730" y="2879"/>
            <a:chExt cx="6269" cy="3784"/>
          </a:xfrm>
        </p:grpSpPr>
        <p:pic>
          <p:nvPicPr>
            <p:cNvPr id="2" name="图片 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30" y="3414"/>
              <a:ext cx="3060" cy="306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1" name="图片 10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790" y="2879"/>
              <a:ext cx="3209" cy="3784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22262" y="410845"/>
            <a:ext cx="5791307" cy="629920"/>
            <a:chOff x="-8" y="661"/>
            <a:chExt cx="9119" cy="992"/>
          </a:xfrm>
        </p:grpSpPr>
        <p:sp>
          <p:nvSpPr>
            <p:cNvPr id="26" name="矩形 25"/>
            <p:cNvSpPr/>
            <p:nvPr/>
          </p:nvSpPr>
          <p:spPr>
            <a:xfrm>
              <a:off x="529" y="661"/>
              <a:ext cx="8582" cy="99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电池使用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铅酸电池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1352550"/>
            <a:ext cx="6369050" cy="4038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22235" y="1737360"/>
            <a:ext cx="381762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产业中形成了较为完善的生产与回收体系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社会上私自生产、回收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铅蓄电池现象严重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缺乏完善的法律法规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22262" y="410845"/>
            <a:ext cx="5402002" cy="629920"/>
            <a:chOff x="-8" y="661"/>
            <a:chExt cx="8506" cy="992"/>
          </a:xfrm>
        </p:grpSpPr>
        <p:sp>
          <p:nvSpPr>
            <p:cNvPr id="26" name="矩形 25"/>
            <p:cNvSpPr/>
            <p:nvPr/>
          </p:nvSpPr>
          <p:spPr>
            <a:xfrm>
              <a:off x="249" y="661"/>
              <a:ext cx="8249" cy="9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电池使用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锂离子电池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99160" y="1769745"/>
            <a:ext cx="10430510" cy="3317875"/>
            <a:chOff x="1675" y="2787"/>
            <a:chExt cx="16426" cy="5225"/>
          </a:xfrm>
        </p:grpSpPr>
        <p:pic>
          <p:nvPicPr>
            <p:cNvPr id="109" name="图片 10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675" y="2787"/>
              <a:ext cx="8038" cy="52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1" name="图片 1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055" y="2787"/>
              <a:ext cx="8046" cy="522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60" name="组合 59"/>
          <p:cNvGrpSpPr/>
          <p:nvPr/>
        </p:nvGrpSpPr>
        <p:grpSpPr>
          <a:xfrm>
            <a:off x="-164167" y="410845"/>
            <a:ext cx="2250729" cy="629920"/>
            <a:chOff x="-546" y="661"/>
            <a:chExt cx="3544" cy="992"/>
          </a:xfrm>
        </p:grpSpPr>
        <p:sp>
          <p:nvSpPr>
            <p:cNvPr id="8" name="矩形 7"/>
            <p:cNvSpPr/>
            <p:nvPr/>
          </p:nvSpPr>
          <p:spPr>
            <a:xfrm>
              <a:off x="-546" y="661"/>
              <a:ext cx="3544" cy="9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88390"/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目录</a:t>
              </a:r>
              <a:endParaRPr lang="zh-CN" altLang="en-US" sz="35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085" y="1040765"/>
            <a:ext cx="7571740" cy="5415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22262" y="410845"/>
            <a:ext cx="5402002" cy="629920"/>
            <a:chOff x="-8" y="661"/>
            <a:chExt cx="8506" cy="992"/>
          </a:xfrm>
        </p:grpSpPr>
        <p:sp>
          <p:nvSpPr>
            <p:cNvPr id="26" name="矩形 25"/>
            <p:cNvSpPr/>
            <p:nvPr/>
          </p:nvSpPr>
          <p:spPr>
            <a:xfrm>
              <a:off x="249" y="661"/>
              <a:ext cx="8249" cy="9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电池使用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锂离子电池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95960" y="1899285"/>
            <a:ext cx="5097145" cy="305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195060" y="1652270"/>
            <a:ext cx="51796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+mn-ea"/>
                <a:cs typeface="+mn-ea"/>
              </a:rPr>
              <a:t>1</a:t>
            </a:r>
            <a:r>
              <a:rPr lang="zh-CN" altLang="en-US" b="1">
                <a:latin typeface="+mn-ea"/>
                <a:cs typeface="+mn-ea"/>
              </a:rPr>
              <a:t>.负极材料。石墨为主，少数为钛酸锂或是硅基材料。天然石墨来源于石墨矿，开采污染较严重，会损坏呼吸道。</a:t>
            </a:r>
            <a:endParaRPr lang="zh-CN" altLang="en-US" b="1">
              <a:latin typeface="+mn-ea"/>
              <a:cs typeface="+mn-ea"/>
            </a:endParaRPr>
          </a:p>
          <a:p>
            <a:r>
              <a:rPr lang="zh-CN" altLang="en-US" b="1">
                <a:latin typeface="+mn-ea"/>
                <a:cs typeface="+mn-ea"/>
              </a:rPr>
              <a:t>　　</a:t>
            </a:r>
            <a:endParaRPr lang="zh-CN" altLang="en-US" b="1">
              <a:latin typeface="+mn-ea"/>
              <a:cs typeface="+mn-ea"/>
            </a:endParaRPr>
          </a:p>
          <a:p>
            <a:r>
              <a:rPr lang="en-US" altLang="zh-CN" b="1">
                <a:latin typeface="+mn-ea"/>
                <a:cs typeface="+mn-ea"/>
              </a:rPr>
              <a:t>2</a:t>
            </a:r>
            <a:r>
              <a:rPr lang="zh-CN" altLang="en-US" b="1">
                <a:latin typeface="+mn-ea"/>
                <a:cs typeface="+mn-ea"/>
              </a:rPr>
              <a:t>.正极材料。例如磷酸亚铁锂、锰酸锂、三元锂、钴酸锂、镍钴铝酸锂。其中钴元素毒性较强。</a:t>
            </a:r>
            <a:endParaRPr lang="zh-CN" altLang="en-US" b="1">
              <a:latin typeface="+mn-ea"/>
              <a:cs typeface="+mn-ea"/>
            </a:endParaRPr>
          </a:p>
          <a:p>
            <a:r>
              <a:rPr lang="zh-CN" altLang="en-US" b="1">
                <a:latin typeface="+mn-ea"/>
                <a:cs typeface="+mn-ea"/>
              </a:rPr>
              <a:t>　　</a:t>
            </a:r>
            <a:endParaRPr lang="zh-CN" altLang="en-US" b="1">
              <a:latin typeface="+mn-ea"/>
              <a:cs typeface="+mn-ea"/>
            </a:endParaRPr>
          </a:p>
          <a:p>
            <a:r>
              <a:rPr lang="en-US" altLang="zh-CN" b="1">
                <a:latin typeface="+mn-ea"/>
                <a:cs typeface="+mn-ea"/>
              </a:rPr>
              <a:t>3</a:t>
            </a:r>
            <a:r>
              <a:rPr lang="zh-CN" altLang="en-US" b="1">
                <a:latin typeface="+mn-ea"/>
                <a:cs typeface="+mn-ea"/>
              </a:rPr>
              <a:t>.电解液。为有机溶剂和锂盐组成，有机溶剂一般有PC、EC、DEC、DMC、DME等，其中DMC为微毒，其他是无毒。锂盐是六氟磷酸锂，遇水生成HF。</a:t>
            </a:r>
            <a:endParaRPr lang="zh-CN" altLang="en-US" b="1"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52895" y="4700905"/>
            <a:ext cx="5333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相比铅酸电池污染性较弱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22262" y="410845"/>
            <a:ext cx="6347003" cy="629920"/>
            <a:chOff x="-8" y="661"/>
            <a:chExt cx="9994" cy="992"/>
          </a:xfrm>
        </p:grpSpPr>
        <p:sp>
          <p:nvSpPr>
            <p:cNvPr id="26" name="矩形 25"/>
            <p:cNvSpPr/>
            <p:nvPr/>
          </p:nvSpPr>
          <p:spPr>
            <a:xfrm>
              <a:off x="261" y="661"/>
              <a:ext cx="9725" cy="9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88390"/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电池使用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车载电池的新探索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695" y="1758315"/>
            <a:ext cx="5131435" cy="26377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10870" y="1894205"/>
            <a:ext cx="5179695" cy="2366010"/>
            <a:chOff x="1031" y="2309"/>
            <a:chExt cx="8157" cy="3726"/>
          </a:xfrm>
        </p:grpSpPr>
        <p:sp>
          <p:nvSpPr>
            <p:cNvPr id="4" name="文本框 3"/>
            <p:cNvSpPr txBox="1"/>
            <p:nvPr/>
          </p:nvSpPr>
          <p:spPr>
            <a:xfrm>
              <a:off x="1031" y="3274"/>
              <a:ext cx="8157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>
                  <a:latin typeface="+mn-ea"/>
                  <a:cs typeface="+mn-ea"/>
                </a:rPr>
                <a:t>       </a:t>
              </a:r>
              <a:r>
                <a:rPr b="1">
                  <a:latin typeface="+mn-ea"/>
                  <a:cs typeface="+mn-ea"/>
                </a:rPr>
                <a:t>与目前的</a:t>
              </a:r>
              <a:r>
                <a:rPr lang="zh-CN" b="1">
                  <a:latin typeface="+mn-ea"/>
                  <a:cs typeface="+mn-ea"/>
                </a:rPr>
                <a:t>锂离子电池</a:t>
              </a:r>
              <a:r>
                <a:rPr b="1">
                  <a:latin typeface="+mn-ea"/>
                  <a:cs typeface="+mn-ea"/>
                </a:rPr>
                <a:t>相比，</a:t>
              </a:r>
              <a:r>
                <a:rPr b="1">
                  <a:solidFill>
                    <a:schemeClr val="accent6">
                      <a:lumMod val="50000"/>
                    </a:schemeClr>
                  </a:solidFill>
                  <a:latin typeface="+mn-ea"/>
                  <a:cs typeface="+mn-ea"/>
                </a:rPr>
                <a:t>全固态</a:t>
              </a:r>
              <a:r>
                <a:rPr lang="zh-CN" b="1">
                  <a:solidFill>
                    <a:schemeClr val="accent6">
                      <a:lumMod val="50000"/>
                    </a:schemeClr>
                  </a:solidFill>
                  <a:latin typeface="+mn-ea"/>
                  <a:cs typeface="+mn-ea"/>
                </a:rPr>
                <a:t>锂</a:t>
              </a:r>
              <a:r>
                <a:rPr b="1">
                  <a:solidFill>
                    <a:schemeClr val="accent6">
                      <a:lumMod val="50000"/>
                    </a:schemeClr>
                  </a:solidFill>
                  <a:latin typeface="+mn-ea"/>
                  <a:cs typeface="+mn-ea"/>
                </a:rPr>
                <a:t>电池</a:t>
              </a:r>
              <a:r>
                <a:rPr b="1">
                  <a:latin typeface="+mn-ea"/>
                  <a:cs typeface="+mn-ea"/>
                </a:rPr>
                <a:t>具有优越的热稳定性和性能稳定性、更低的成本和更高的能量密度，因此有望在未来被</a:t>
              </a:r>
              <a:r>
                <a:rPr lang="zh-CN" b="1">
                  <a:latin typeface="+mn-ea"/>
                  <a:cs typeface="+mn-ea"/>
                </a:rPr>
                <a:t>广泛</a:t>
              </a:r>
              <a:r>
                <a:rPr b="1">
                  <a:latin typeface="+mn-ea"/>
                  <a:cs typeface="+mn-ea"/>
                </a:rPr>
                <a:t>采用。事实上，自2020年6月起，丰田已开始对其</a:t>
              </a:r>
              <a:r>
                <a:rPr b="1">
                  <a:solidFill>
                    <a:schemeClr val="accent6">
                      <a:lumMod val="50000"/>
                    </a:schemeClr>
                  </a:solidFill>
                  <a:latin typeface="+mn-ea"/>
                  <a:cs typeface="+mn-ea"/>
                  <a:sym typeface="+mn-ea"/>
                </a:rPr>
                <a:t>全固态锂电池</a:t>
              </a:r>
              <a:r>
                <a:rPr b="1">
                  <a:latin typeface="+mn-ea"/>
                  <a:cs typeface="+mn-ea"/>
                </a:rPr>
                <a:t>电动汽车原型进行路试。大众、福特和宝马也在增加对</a:t>
              </a:r>
              <a:r>
                <a:rPr b="1">
                  <a:solidFill>
                    <a:schemeClr val="accent6">
                      <a:lumMod val="50000"/>
                    </a:schemeClr>
                  </a:solidFill>
                  <a:latin typeface="+mn-ea"/>
                  <a:cs typeface="+mn-ea"/>
                  <a:sym typeface="+mn-ea"/>
                </a:rPr>
                <a:t>全固态锂电池</a:t>
              </a:r>
              <a:r>
                <a:rPr b="1">
                  <a:latin typeface="+mn-ea"/>
                  <a:cs typeface="+mn-ea"/>
                </a:rPr>
                <a:t>的投资。</a:t>
              </a:r>
              <a:endParaRPr lang="zh-CN" altLang="en-US" b="1">
                <a:latin typeface="+mn-ea"/>
                <a:cs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250" y="2309"/>
              <a:ext cx="533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固态电解质与金属锂</a:t>
              </a:r>
              <a:endPara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1250539" y="2305104"/>
            <a:ext cx="4738376" cy="3176866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chemeClr val="tx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322060" y="4141470"/>
            <a:ext cx="4582160" cy="706755"/>
            <a:chOff x="9956" y="6522"/>
            <a:chExt cx="7216" cy="1113"/>
          </a:xfrm>
        </p:grpSpPr>
        <p:grpSp>
          <p:nvGrpSpPr>
            <p:cNvPr id="13" name="组合 12"/>
            <p:cNvGrpSpPr/>
            <p:nvPr/>
          </p:nvGrpSpPr>
          <p:grpSpPr>
            <a:xfrm>
              <a:off x="11500" y="6597"/>
              <a:ext cx="5672" cy="876"/>
              <a:chOff x="11500" y="6597"/>
              <a:chExt cx="5672" cy="876"/>
            </a:xfrm>
          </p:grpSpPr>
          <p:sp>
            <p:nvSpPr>
              <p:cNvPr id="52" name="TextBox 28"/>
              <p:cNvSpPr txBox="1"/>
              <p:nvPr/>
            </p:nvSpPr>
            <p:spPr>
              <a:xfrm>
                <a:off x="11500" y="6597"/>
                <a:ext cx="5539" cy="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针对市场问题的管理</a:t>
                </a:r>
                <a:endParaRPr lang="en-GB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TextBox 30"/>
              <p:cNvSpPr txBox="1"/>
              <p:nvPr/>
            </p:nvSpPr>
            <p:spPr>
              <a:xfrm>
                <a:off x="11514" y="7183"/>
                <a:ext cx="5658" cy="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监管、扶持、产业化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9956" y="6522"/>
              <a:ext cx="1019" cy="1113"/>
              <a:chOff x="9948" y="3625"/>
              <a:chExt cx="1019" cy="1113"/>
            </a:xfrm>
          </p:grpSpPr>
          <p:sp>
            <p:nvSpPr>
              <p:cNvPr id="11" name="Shape 987"/>
              <p:cNvSpPr/>
              <p:nvPr/>
            </p:nvSpPr>
            <p:spPr>
              <a:xfrm>
                <a:off x="9948" y="3643"/>
                <a:ext cx="1019" cy="1019"/>
              </a:xfrm>
              <a:prstGeom prst="rect">
                <a:avLst/>
              </a:prstGeom>
              <a:solidFill>
                <a:srgbClr val="779F0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0104" y="3625"/>
                <a:ext cx="72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altLang="zh-CN" sz="40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22262" y="410845"/>
            <a:ext cx="3461828" cy="645160"/>
            <a:chOff x="-8" y="661"/>
            <a:chExt cx="5451" cy="1016"/>
          </a:xfrm>
        </p:grpSpPr>
        <p:sp>
          <p:nvSpPr>
            <p:cNvPr id="26" name="矩形 25"/>
            <p:cNvSpPr/>
            <p:nvPr/>
          </p:nvSpPr>
          <p:spPr>
            <a:xfrm>
              <a:off x="261" y="661"/>
              <a:ext cx="5182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88390"/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出路在哪里？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322060" y="3227705"/>
            <a:ext cx="4582160" cy="706120"/>
            <a:chOff x="9956" y="4955"/>
            <a:chExt cx="7216" cy="1112"/>
          </a:xfrm>
        </p:grpSpPr>
        <p:sp>
          <p:nvSpPr>
            <p:cNvPr id="50" name="TextBox 26"/>
            <p:cNvSpPr txBox="1"/>
            <p:nvPr/>
          </p:nvSpPr>
          <p:spPr>
            <a:xfrm>
              <a:off x="11500" y="4973"/>
              <a:ext cx="5539" cy="5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针对电池技术的创新</a:t>
              </a:r>
              <a:endParaRPr lang="en-GB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956" y="4955"/>
              <a:ext cx="1019" cy="1113"/>
              <a:chOff x="9948" y="3625"/>
              <a:chExt cx="1019" cy="1113"/>
            </a:xfrm>
          </p:grpSpPr>
          <p:sp>
            <p:nvSpPr>
              <p:cNvPr id="7" name="Shape 987"/>
              <p:cNvSpPr/>
              <p:nvPr/>
            </p:nvSpPr>
            <p:spPr>
              <a:xfrm>
                <a:off x="9948" y="3643"/>
                <a:ext cx="1019" cy="1019"/>
              </a:xfrm>
              <a:prstGeom prst="rect">
                <a:avLst/>
              </a:prstGeom>
              <a:solidFill>
                <a:srgbClr val="779F0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0104" y="3625"/>
                <a:ext cx="72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altLang="zh-CN" sz="40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TextBox 30"/>
            <p:cNvSpPr txBox="1"/>
            <p:nvPr/>
          </p:nvSpPr>
          <p:spPr>
            <a:xfrm>
              <a:off x="11514" y="5668"/>
              <a:ext cx="5658" cy="2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储能密度、回收利用率、安全性、充电速度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16980" y="2301875"/>
            <a:ext cx="4618355" cy="706120"/>
            <a:chOff x="9948" y="3625"/>
            <a:chExt cx="7273" cy="1112"/>
          </a:xfrm>
        </p:grpSpPr>
        <p:sp>
          <p:nvSpPr>
            <p:cNvPr id="48" name="TextBox 24"/>
            <p:cNvSpPr txBox="1"/>
            <p:nvPr/>
          </p:nvSpPr>
          <p:spPr>
            <a:xfrm>
              <a:off x="11498" y="3643"/>
              <a:ext cx="5539" cy="5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针对能源结构的改革</a:t>
              </a:r>
              <a:endParaRPr lang="en-GB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9948" y="3625"/>
              <a:ext cx="1018" cy="1112"/>
              <a:chOff x="9948" y="3625"/>
              <a:chExt cx="1018" cy="1112"/>
            </a:xfrm>
          </p:grpSpPr>
          <p:sp>
            <p:nvSpPr>
              <p:cNvPr id="35" name="Shape 987"/>
              <p:cNvSpPr/>
              <p:nvPr/>
            </p:nvSpPr>
            <p:spPr>
              <a:xfrm>
                <a:off x="9948" y="3643"/>
                <a:ext cx="1019" cy="1019"/>
              </a:xfrm>
              <a:prstGeom prst="rect">
                <a:avLst/>
              </a:prstGeom>
              <a:solidFill>
                <a:srgbClr val="779F0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10104" y="3625"/>
                <a:ext cx="72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sz="40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TextBox 30"/>
            <p:cNvSpPr txBox="1"/>
            <p:nvPr/>
          </p:nvSpPr>
          <p:spPr>
            <a:xfrm>
              <a:off x="11563" y="4373"/>
              <a:ext cx="5658" cy="2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低碳能源、提高转化率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 bwMode="auto">
          <a:xfrm rot="494032">
            <a:off x="1549284" y="2541090"/>
            <a:ext cx="2541431" cy="1775173"/>
          </a:xfrm>
          <a:custGeom>
            <a:avLst/>
            <a:gdLst>
              <a:gd name="T0" fmla="*/ 1204 w 1259"/>
              <a:gd name="T1" fmla="*/ 375 h 914"/>
              <a:gd name="T2" fmla="*/ 1130 w 1259"/>
              <a:gd name="T3" fmla="*/ 327 h 914"/>
              <a:gd name="T4" fmla="*/ 1110 w 1259"/>
              <a:gd name="T5" fmla="*/ 230 h 914"/>
              <a:gd name="T6" fmla="*/ 868 w 1259"/>
              <a:gd name="T7" fmla="*/ 598 h 914"/>
              <a:gd name="T8" fmla="*/ 771 w 1259"/>
              <a:gd name="T9" fmla="*/ 745 h 914"/>
              <a:gd name="T10" fmla="*/ 732 w 1259"/>
              <a:gd name="T11" fmla="*/ 772 h 914"/>
              <a:gd name="T12" fmla="*/ 685 w 1259"/>
              <a:gd name="T13" fmla="*/ 763 h 914"/>
              <a:gd name="T14" fmla="*/ 342 w 1259"/>
              <a:gd name="T15" fmla="*/ 538 h 914"/>
              <a:gd name="T16" fmla="*/ 117 w 1259"/>
              <a:gd name="T17" fmla="*/ 881 h 914"/>
              <a:gd name="T18" fmla="*/ 78 w 1259"/>
              <a:gd name="T19" fmla="*/ 907 h 914"/>
              <a:gd name="T20" fmla="*/ 3 w 1259"/>
              <a:gd name="T21" fmla="*/ 859 h 914"/>
              <a:gd name="T22" fmla="*/ 12 w 1259"/>
              <a:gd name="T23" fmla="*/ 812 h 914"/>
              <a:gd name="T24" fmla="*/ 272 w 1259"/>
              <a:gd name="T25" fmla="*/ 417 h 914"/>
              <a:gd name="T26" fmla="*/ 311 w 1259"/>
              <a:gd name="T27" fmla="*/ 390 h 914"/>
              <a:gd name="T28" fmla="*/ 358 w 1259"/>
              <a:gd name="T29" fmla="*/ 399 h 914"/>
              <a:gd name="T30" fmla="*/ 701 w 1259"/>
              <a:gd name="T31" fmla="*/ 624 h 914"/>
              <a:gd name="T32" fmla="*/ 763 w 1259"/>
              <a:gd name="T33" fmla="*/ 529 h 914"/>
              <a:gd name="T34" fmla="*/ 768 w 1259"/>
              <a:gd name="T35" fmla="*/ 522 h 914"/>
              <a:gd name="T36" fmla="*/ 796 w 1259"/>
              <a:gd name="T37" fmla="*/ 479 h 914"/>
              <a:gd name="T38" fmla="*/ 1005 w 1259"/>
              <a:gd name="T39" fmla="*/ 161 h 914"/>
              <a:gd name="T40" fmla="*/ 908 w 1259"/>
              <a:gd name="T41" fmla="*/ 181 h 914"/>
              <a:gd name="T42" fmla="*/ 834 w 1259"/>
              <a:gd name="T43" fmla="*/ 132 h 914"/>
              <a:gd name="T44" fmla="*/ 882 w 1259"/>
              <a:gd name="T45" fmla="*/ 58 h 914"/>
              <a:gd name="T46" fmla="*/ 1127 w 1259"/>
              <a:gd name="T47" fmla="*/ 7 h 914"/>
              <a:gd name="T48" fmla="*/ 1202 w 1259"/>
              <a:gd name="T49" fmla="*/ 56 h 914"/>
              <a:gd name="T50" fmla="*/ 1252 w 1259"/>
              <a:gd name="T51" fmla="*/ 301 h 914"/>
              <a:gd name="T52" fmla="*/ 1204 w 1259"/>
              <a:gd name="T53" fmla="*/ 375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59" h="914">
                <a:moveTo>
                  <a:pt x="1204" y="375"/>
                </a:moveTo>
                <a:cubicBezTo>
                  <a:pt x="1170" y="382"/>
                  <a:pt x="1137" y="361"/>
                  <a:pt x="1130" y="327"/>
                </a:cubicBezTo>
                <a:cubicBezTo>
                  <a:pt x="1110" y="230"/>
                  <a:pt x="1110" y="230"/>
                  <a:pt x="1110" y="230"/>
                </a:cubicBezTo>
                <a:cubicBezTo>
                  <a:pt x="868" y="598"/>
                  <a:pt x="868" y="598"/>
                  <a:pt x="868" y="598"/>
                </a:cubicBezTo>
                <a:cubicBezTo>
                  <a:pt x="771" y="745"/>
                  <a:pt x="771" y="745"/>
                  <a:pt x="771" y="745"/>
                </a:cubicBezTo>
                <a:cubicBezTo>
                  <a:pt x="763" y="758"/>
                  <a:pt x="749" y="768"/>
                  <a:pt x="732" y="772"/>
                </a:cubicBezTo>
                <a:cubicBezTo>
                  <a:pt x="715" y="775"/>
                  <a:pt x="698" y="772"/>
                  <a:pt x="685" y="763"/>
                </a:cubicBezTo>
                <a:cubicBezTo>
                  <a:pt x="342" y="538"/>
                  <a:pt x="342" y="538"/>
                  <a:pt x="342" y="538"/>
                </a:cubicBezTo>
                <a:cubicBezTo>
                  <a:pt x="117" y="881"/>
                  <a:pt x="117" y="881"/>
                  <a:pt x="117" y="881"/>
                </a:cubicBezTo>
                <a:cubicBezTo>
                  <a:pt x="108" y="894"/>
                  <a:pt x="94" y="904"/>
                  <a:pt x="78" y="907"/>
                </a:cubicBezTo>
                <a:cubicBezTo>
                  <a:pt x="44" y="914"/>
                  <a:pt x="11" y="893"/>
                  <a:pt x="3" y="859"/>
                </a:cubicBezTo>
                <a:cubicBezTo>
                  <a:pt x="0" y="842"/>
                  <a:pt x="4" y="825"/>
                  <a:pt x="12" y="812"/>
                </a:cubicBezTo>
                <a:cubicBezTo>
                  <a:pt x="272" y="417"/>
                  <a:pt x="272" y="417"/>
                  <a:pt x="272" y="417"/>
                </a:cubicBezTo>
                <a:cubicBezTo>
                  <a:pt x="280" y="403"/>
                  <a:pt x="294" y="393"/>
                  <a:pt x="311" y="390"/>
                </a:cubicBezTo>
                <a:cubicBezTo>
                  <a:pt x="328" y="386"/>
                  <a:pt x="345" y="390"/>
                  <a:pt x="358" y="399"/>
                </a:cubicBezTo>
                <a:cubicBezTo>
                  <a:pt x="701" y="624"/>
                  <a:pt x="701" y="624"/>
                  <a:pt x="701" y="624"/>
                </a:cubicBezTo>
                <a:cubicBezTo>
                  <a:pt x="763" y="529"/>
                  <a:pt x="763" y="529"/>
                  <a:pt x="763" y="529"/>
                </a:cubicBezTo>
                <a:cubicBezTo>
                  <a:pt x="768" y="522"/>
                  <a:pt x="768" y="522"/>
                  <a:pt x="768" y="522"/>
                </a:cubicBezTo>
                <a:cubicBezTo>
                  <a:pt x="796" y="479"/>
                  <a:pt x="796" y="479"/>
                  <a:pt x="796" y="479"/>
                </a:cubicBezTo>
                <a:cubicBezTo>
                  <a:pt x="1005" y="161"/>
                  <a:pt x="1005" y="161"/>
                  <a:pt x="1005" y="161"/>
                </a:cubicBezTo>
                <a:cubicBezTo>
                  <a:pt x="908" y="181"/>
                  <a:pt x="908" y="181"/>
                  <a:pt x="908" y="181"/>
                </a:cubicBezTo>
                <a:cubicBezTo>
                  <a:pt x="874" y="188"/>
                  <a:pt x="841" y="166"/>
                  <a:pt x="834" y="132"/>
                </a:cubicBezTo>
                <a:cubicBezTo>
                  <a:pt x="827" y="98"/>
                  <a:pt x="848" y="65"/>
                  <a:pt x="882" y="58"/>
                </a:cubicBezTo>
                <a:cubicBezTo>
                  <a:pt x="1127" y="7"/>
                  <a:pt x="1127" y="7"/>
                  <a:pt x="1127" y="7"/>
                </a:cubicBezTo>
                <a:cubicBezTo>
                  <a:pt x="1161" y="0"/>
                  <a:pt x="1195" y="22"/>
                  <a:pt x="1202" y="56"/>
                </a:cubicBezTo>
                <a:cubicBezTo>
                  <a:pt x="1252" y="301"/>
                  <a:pt x="1252" y="301"/>
                  <a:pt x="1252" y="301"/>
                </a:cubicBezTo>
                <a:cubicBezTo>
                  <a:pt x="1259" y="335"/>
                  <a:pt x="1238" y="368"/>
                  <a:pt x="1204" y="375"/>
                </a:cubicBezTo>
              </a:path>
            </a:pathLst>
          </a:custGeom>
          <a:solidFill>
            <a:srgbClr val="779F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8" name="Freeform 42"/>
          <p:cNvSpPr/>
          <p:nvPr/>
        </p:nvSpPr>
        <p:spPr bwMode="auto">
          <a:xfrm>
            <a:off x="4836160" y="2134235"/>
            <a:ext cx="1720850" cy="3884295"/>
          </a:xfrm>
          <a:custGeom>
            <a:avLst/>
            <a:gdLst>
              <a:gd name="T0" fmla="*/ 843 w 843"/>
              <a:gd name="T1" fmla="*/ 1930 h 1998"/>
              <a:gd name="T2" fmla="*/ 770 w 843"/>
              <a:gd name="T3" fmla="*/ 1998 h 1998"/>
              <a:gd name="T4" fmla="*/ 71 w 843"/>
              <a:gd name="T5" fmla="*/ 1998 h 1998"/>
              <a:gd name="T6" fmla="*/ 0 w 843"/>
              <a:gd name="T7" fmla="*/ 1930 h 1998"/>
              <a:gd name="T8" fmla="*/ 0 w 843"/>
              <a:gd name="T9" fmla="*/ 69 h 1998"/>
              <a:gd name="T10" fmla="*/ 71 w 843"/>
              <a:gd name="T11" fmla="*/ 0 h 1998"/>
              <a:gd name="T12" fmla="*/ 770 w 843"/>
              <a:gd name="T13" fmla="*/ 0 h 1998"/>
              <a:gd name="T14" fmla="*/ 843 w 843"/>
              <a:gd name="T15" fmla="*/ 69 h 1998"/>
              <a:gd name="T16" fmla="*/ 843 w 843"/>
              <a:gd name="T17" fmla="*/ 1930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998">
                <a:moveTo>
                  <a:pt x="843" y="1930"/>
                </a:moveTo>
                <a:cubicBezTo>
                  <a:pt x="843" y="1968"/>
                  <a:pt x="808" y="1998"/>
                  <a:pt x="770" y="1998"/>
                </a:cubicBezTo>
                <a:cubicBezTo>
                  <a:pt x="71" y="1998"/>
                  <a:pt x="71" y="1998"/>
                  <a:pt x="71" y="1998"/>
                </a:cubicBezTo>
                <a:cubicBezTo>
                  <a:pt x="33" y="1998"/>
                  <a:pt x="0" y="1968"/>
                  <a:pt x="0" y="1930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31"/>
                  <a:pt x="33" y="0"/>
                  <a:pt x="71" y="0"/>
                </a:cubicBezTo>
                <a:cubicBezTo>
                  <a:pt x="770" y="0"/>
                  <a:pt x="770" y="0"/>
                  <a:pt x="770" y="0"/>
                </a:cubicBezTo>
                <a:cubicBezTo>
                  <a:pt x="808" y="0"/>
                  <a:pt x="843" y="31"/>
                  <a:pt x="843" y="69"/>
                </a:cubicBezTo>
                <a:cubicBezTo>
                  <a:pt x="843" y="1930"/>
                  <a:pt x="843" y="1930"/>
                  <a:pt x="843" y="1930"/>
                </a:cubicBezTo>
              </a:path>
            </a:pathLst>
          </a:custGeom>
          <a:solidFill>
            <a:srgbClr val="779F08"/>
          </a:solidFill>
          <a:ln>
            <a:noFill/>
          </a:ln>
        </p:spPr>
        <p:txBody>
          <a:bodyPr vert="horz" wrap="square" lIns="121921" tIns="60960" rIns="121921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93278" y="4299709"/>
            <a:ext cx="1697567" cy="1718733"/>
            <a:chOff x="2893276" y="4531935"/>
            <a:chExt cx="1697567" cy="1718733"/>
          </a:xfrm>
          <a:solidFill>
            <a:schemeClr val="bg1">
              <a:lumMod val="65000"/>
            </a:schemeClr>
          </a:solidFill>
        </p:grpSpPr>
        <p:sp>
          <p:nvSpPr>
            <p:cNvPr id="35" name="Freeform 36"/>
            <p:cNvSpPr/>
            <p:nvPr/>
          </p:nvSpPr>
          <p:spPr bwMode="auto">
            <a:xfrm>
              <a:off x="2893276" y="4531935"/>
              <a:ext cx="1697567" cy="1718733"/>
            </a:xfrm>
            <a:custGeom>
              <a:avLst/>
              <a:gdLst>
                <a:gd name="T0" fmla="*/ 832 w 832"/>
                <a:gd name="T1" fmla="*/ 775 h 843"/>
                <a:gd name="T2" fmla="*/ 766 w 832"/>
                <a:gd name="T3" fmla="*/ 843 h 843"/>
                <a:gd name="T4" fmla="*/ 67 w 832"/>
                <a:gd name="T5" fmla="*/ 843 h 843"/>
                <a:gd name="T6" fmla="*/ 0 w 832"/>
                <a:gd name="T7" fmla="*/ 775 h 843"/>
                <a:gd name="T8" fmla="*/ 0 w 832"/>
                <a:gd name="T9" fmla="*/ 69 h 843"/>
                <a:gd name="T10" fmla="*/ 67 w 832"/>
                <a:gd name="T11" fmla="*/ 0 h 843"/>
                <a:gd name="T12" fmla="*/ 766 w 832"/>
                <a:gd name="T13" fmla="*/ 0 h 843"/>
                <a:gd name="T14" fmla="*/ 832 w 832"/>
                <a:gd name="T15" fmla="*/ 69 h 843"/>
                <a:gd name="T16" fmla="*/ 832 w 832"/>
                <a:gd name="T17" fmla="*/ 775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43">
                  <a:moveTo>
                    <a:pt x="832" y="775"/>
                  </a:moveTo>
                  <a:cubicBezTo>
                    <a:pt x="832" y="813"/>
                    <a:pt x="804" y="843"/>
                    <a:pt x="766" y="843"/>
                  </a:cubicBezTo>
                  <a:cubicBezTo>
                    <a:pt x="67" y="843"/>
                    <a:pt x="67" y="843"/>
                    <a:pt x="67" y="843"/>
                  </a:cubicBezTo>
                  <a:cubicBezTo>
                    <a:pt x="29" y="843"/>
                    <a:pt x="0" y="813"/>
                    <a:pt x="0" y="7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29" y="0"/>
                    <a:pt x="67" y="0"/>
                  </a:cubicBezTo>
                  <a:cubicBezTo>
                    <a:pt x="766" y="0"/>
                    <a:pt x="766" y="0"/>
                    <a:pt x="766" y="0"/>
                  </a:cubicBezTo>
                  <a:cubicBezTo>
                    <a:pt x="804" y="0"/>
                    <a:pt x="832" y="31"/>
                    <a:pt x="832" y="69"/>
                  </a:cubicBezTo>
                  <a:cubicBezTo>
                    <a:pt x="832" y="775"/>
                    <a:pt x="832" y="775"/>
                    <a:pt x="832" y="775"/>
                  </a:cubicBezTo>
                </a:path>
              </a:pathLst>
            </a:custGeom>
            <a:solidFill>
              <a:srgbClr val="779F08"/>
            </a:solidFill>
            <a:ln>
              <a:noFill/>
            </a:ln>
          </p:spPr>
          <p:txBody>
            <a:bodyPr vert="horz" wrap="square" lIns="121921" tIns="60960" rIns="121921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955113" y="4750323"/>
              <a:ext cx="309880" cy="4603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279310" y="2156636"/>
            <a:ext cx="4465594" cy="3749317"/>
            <a:chOff x="6931150" y="2270105"/>
            <a:chExt cx="4465594" cy="3749316"/>
          </a:xfrm>
        </p:grpSpPr>
        <p:grpSp>
          <p:nvGrpSpPr>
            <p:cNvPr id="48" name="组合 47"/>
            <p:cNvGrpSpPr/>
            <p:nvPr/>
          </p:nvGrpSpPr>
          <p:grpSpPr>
            <a:xfrm>
              <a:off x="6931150" y="2270105"/>
              <a:ext cx="4464959" cy="902160"/>
              <a:chOff x="7393215" y="2194282"/>
              <a:chExt cx="4464958" cy="902159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7415667" y="2194282"/>
                <a:ext cx="746760" cy="398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2009</a:t>
                </a:r>
                <a:endParaRPr lang="zh-CN" altLang="en-US" sz="2000" b="1" dirty="0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7393215" y="2574472"/>
                <a:ext cx="4464958" cy="521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Century Gothic" panose="020B0502020202020204"/>
                    <a:ea typeface="微软雅黑" panose="020B0503020204020204" pitchFamily="34" charset="-122"/>
                  </a:rPr>
                  <a:t>国务院发布《关于开展节能与新能源汽车示范推广试点工作的通知</a:t>
                </a:r>
                <a:r>
                  <a:rPr lang="zh-CN" altLang="en-US" sz="1000" dirty="0">
                    <a:latin typeface="Century Gothic" panose="020B0502020202020204"/>
                    <a:ea typeface="微软雅黑" panose="020B0503020204020204" pitchFamily="34" charset="-122"/>
                  </a:rPr>
                  <a:t>》</a:t>
                </a:r>
                <a:endParaRPr lang="en-US" altLang="zh-CN" sz="1000" dirty="0"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7030935" y="3215998"/>
              <a:ext cx="4089400" cy="85623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121921" tIns="60960" rIns="121921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6931150" y="3628972"/>
              <a:ext cx="4465594" cy="1216280"/>
              <a:chOff x="7393215" y="2206948"/>
              <a:chExt cx="4465593" cy="1216278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7393215" y="2206948"/>
                <a:ext cx="746760" cy="398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2014</a:t>
                </a:r>
                <a:endParaRPr lang="zh-CN" altLang="en-US" sz="2000" b="1" dirty="0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393850" y="2605586"/>
                <a:ext cx="4464958" cy="81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Century Gothic" panose="020B0502020202020204"/>
                    <a:ea typeface="微软雅黑" panose="020B0503020204020204" pitchFamily="34" charset="-122"/>
                  </a:rPr>
                  <a:t>国务院发布《关于进一步做好新能源汽车推广应用工作的通知》</a:t>
                </a:r>
                <a:endParaRPr lang="zh-CN" altLang="en-US" sz="1400" b="1" dirty="0"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7030935" y="4574898"/>
              <a:ext cx="4089400" cy="85623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121921" tIns="60960" rIns="121921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931150" y="4987927"/>
              <a:ext cx="4464959" cy="902139"/>
              <a:chOff x="7393215" y="2194304"/>
              <a:chExt cx="4464958" cy="902137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7415667" y="2194304"/>
                <a:ext cx="746760" cy="398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2020</a:t>
                </a:r>
                <a:endParaRPr lang="zh-CN" altLang="en-US" sz="2000" b="1" dirty="0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7393215" y="2574472"/>
                <a:ext cx="4464958" cy="521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Century Gothic" panose="020B0502020202020204"/>
                    <a:ea typeface="微软雅黑" panose="020B0503020204020204" pitchFamily="34" charset="-122"/>
                  </a:rPr>
                  <a:t>国务院发布《新能源汽车产业发展规划（2021—2035年）》</a:t>
                </a:r>
                <a:endParaRPr lang="zh-CN" altLang="en-US" sz="1400" b="1" dirty="0">
                  <a:latin typeface="Century Gothic" panose="020B0502020202020204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7030935" y="5933798"/>
              <a:ext cx="4089400" cy="85623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121921" tIns="60960" rIns="121921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5099685"/>
            <a:ext cx="1720850" cy="1378585"/>
            <a:chOff x="1523" y="8031"/>
            <a:chExt cx="2710" cy="2171"/>
          </a:xfrm>
        </p:grpSpPr>
        <p:grpSp>
          <p:nvGrpSpPr>
            <p:cNvPr id="41" name="组合 40"/>
            <p:cNvGrpSpPr/>
            <p:nvPr/>
          </p:nvGrpSpPr>
          <p:grpSpPr>
            <a:xfrm>
              <a:off x="1523" y="8031"/>
              <a:ext cx="2710" cy="1447"/>
              <a:chOff x="967107" y="5332036"/>
              <a:chExt cx="1720851" cy="918633"/>
            </a:xfrm>
            <a:solidFill>
              <a:schemeClr val="bg1">
                <a:lumMod val="65000"/>
              </a:schemeClr>
            </a:solidFill>
          </p:grpSpPr>
          <p:sp>
            <p:nvSpPr>
              <p:cNvPr id="42" name="Freeform 32"/>
              <p:cNvSpPr/>
              <p:nvPr/>
            </p:nvSpPr>
            <p:spPr bwMode="auto">
              <a:xfrm>
                <a:off x="967107" y="5332036"/>
                <a:ext cx="1720851" cy="918633"/>
              </a:xfrm>
              <a:custGeom>
                <a:avLst/>
                <a:gdLst>
                  <a:gd name="T0" fmla="*/ 843 w 843"/>
                  <a:gd name="T1" fmla="*/ 382 h 450"/>
                  <a:gd name="T2" fmla="*/ 773 w 843"/>
                  <a:gd name="T3" fmla="*/ 450 h 450"/>
                  <a:gd name="T4" fmla="*/ 74 w 843"/>
                  <a:gd name="T5" fmla="*/ 450 h 450"/>
                  <a:gd name="T6" fmla="*/ 0 w 843"/>
                  <a:gd name="T7" fmla="*/ 382 h 450"/>
                  <a:gd name="T8" fmla="*/ 0 w 843"/>
                  <a:gd name="T9" fmla="*/ 69 h 450"/>
                  <a:gd name="T10" fmla="*/ 74 w 843"/>
                  <a:gd name="T11" fmla="*/ 0 h 450"/>
                  <a:gd name="T12" fmla="*/ 773 w 843"/>
                  <a:gd name="T13" fmla="*/ 0 h 450"/>
                  <a:gd name="T14" fmla="*/ 843 w 843"/>
                  <a:gd name="T15" fmla="*/ 69 h 450"/>
                  <a:gd name="T16" fmla="*/ 843 w 843"/>
                  <a:gd name="T17" fmla="*/ 382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3" h="450">
                    <a:moveTo>
                      <a:pt x="843" y="382"/>
                    </a:moveTo>
                    <a:cubicBezTo>
                      <a:pt x="843" y="420"/>
                      <a:pt x="811" y="450"/>
                      <a:pt x="773" y="450"/>
                    </a:cubicBezTo>
                    <a:cubicBezTo>
                      <a:pt x="74" y="450"/>
                      <a:pt x="74" y="450"/>
                      <a:pt x="74" y="450"/>
                    </a:cubicBezTo>
                    <a:cubicBezTo>
                      <a:pt x="36" y="450"/>
                      <a:pt x="0" y="420"/>
                      <a:pt x="0" y="382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30"/>
                      <a:pt x="36" y="0"/>
                      <a:pt x="74" y="0"/>
                    </a:cubicBezTo>
                    <a:cubicBezTo>
                      <a:pt x="773" y="0"/>
                      <a:pt x="773" y="0"/>
                      <a:pt x="773" y="0"/>
                    </a:cubicBezTo>
                    <a:cubicBezTo>
                      <a:pt x="811" y="0"/>
                      <a:pt x="843" y="30"/>
                      <a:pt x="843" y="69"/>
                    </a:cubicBezTo>
                    <a:cubicBezTo>
                      <a:pt x="843" y="382"/>
                      <a:pt x="843" y="382"/>
                      <a:pt x="843" y="382"/>
                    </a:cubicBezTo>
                  </a:path>
                </a:pathLst>
              </a:custGeom>
              <a:solidFill>
                <a:srgbClr val="779F08"/>
              </a:solidFill>
              <a:ln>
                <a:noFill/>
              </a:ln>
            </p:spPr>
            <p:txBody>
              <a:bodyPr vert="horz" wrap="square" lIns="121921" tIns="60960" rIns="121921" bIns="6096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237122" y="5437772"/>
                <a:ext cx="1207770" cy="706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33</a:t>
                </a: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万辆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859" y="9478"/>
              <a:ext cx="203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2015</a:t>
              </a:r>
              <a:r>
                <a:rPr lang="zh-CN" altLang="en-US" sz="24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</a:t>
              </a:r>
              <a:endPara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157997" y="4639758"/>
            <a:ext cx="12077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万辆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886293" y="4300344"/>
            <a:ext cx="1697567" cy="2179831"/>
            <a:chOff x="4545" y="6772"/>
            <a:chExt cx="2673" cy="3433"/>
          </a:xfrm>
        </p:grpSpPr>
        <p:grpSp>
          <p:nvGrpSpPr>
            <p:cNvPr id="11" name="组合 10"/>
            <p:cNvGrpSpPr/>
            <p:nvPr/>
          </p:nvGrpSpPr>
          <p:grpSpPr>
            <a:xfrm>
              <a:off x="4545" y="6772"/>
              <a:ext cx="2673" cy="2707"/>
              <a:chOff x="4545" y="6772"/>
              <a:chExt cx="2673" cy="2707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545" y="6772"/>
                <a:ext cx="2673" cy="2707"/>
                <a:chOff x="2893276" y="4531935"/>
                <a:chExt cx="1697567" cy="1718733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7" name="Freeform 36"/>
                <p:cNvSpPr/>
                <p:nvPr/>
              </p:nvSpPr>
              <p:spPr bwMode="auto">
                <a:xfrm>
                  <a:off x="2893276" y="4531935"/>
                  <a:ext cx="1697567" cy="1718733"/>
                </a:xfrm>
                <a:custGeom>
                  <a:avLst/>
                  <a:gdLst>
                    <a:gd name="T0" fmla="*/ 832 w 832"/>
                    <a:gd name="T1" fmla="*/ 775 h 843"/>
                    <a:gd name="T2" fmla="*/ 766 w 832"/>
                    <a:gd name="T3" fmla="*/ 843 h 843"/>
                    <a:gd name="T4" fmla="*/ 67 w 832"/>
                    <a:gd name="T5" fmla="*/ 843 h 843"/>
                    <a:gd name="T6" fmla="*/ 0 w 832"/>
                    <a:gd name="T7" fmla="*/ 775 h 843"/>
                    <a:gd name="T8" fmla="*/ 0 w 832"/>
                    <a:gd name="T9" fmla="*/ 69 h 843"/>
                    <a:gd name="T10" fmla="*/ 67 w 832"/>
                    <a:gd name="T11" fmla="*/ 0 h 843"/>
                    <a:gd name="T12" fmla="*/ 766 w 832"/>
                    <a:gd name="T13" fmla="*/ 0 h 843"/>
                    <a:gd name="T14" fmla="*/ 832 w 832"/>
                    <a:gd name="T15" fmla="*/ 69 h 843"/>
                    <a:gd name="T16" fmla="*/ 832 w 832"/>
                    <a:gd name="T17" fmla="*/ 775 h 8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32" h="843">
                      <a:moveTo>
                        <a:pt x="832" y="775"/>
                      </a:moveTo>
                      <a:cubicBezTo>
                        <a:pt x="832" y="813"/>
                        <a:pt x="804" y="843"/>
                        <a:pt x="766" y="843"/>
                      </a:cubicBezTo>
                      <a:cubicBezTo>
                        <a:pt x="67" y="843"/>
                        <a:pt x="67" y="843"/>
                        <a:pt x="67" y="843"/>
                      </a:cubicBezTo>
                      <a:cubicBezTo>
                        <a:pt x="29" y="843"/>
                        <a:pt x="0" y="813"/>
                        <a:pt x="0" y="775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31"/>
                        <a:pt x="29" y="0"/>
                        <a:pt x="67" y="0"/>
                      </a:cubicBezTo>
                      <a:cubicBezTo>
                        <a:pt x="766" y="0"/>
                        <a:pt x="766" y="0"/>
                        <a:pt x="766" y="0"/>
                      </a:cubicBezTo>
                      <a:cubicBezTo>
                        <a:pt x="804" y="0"/>
                        <a:pt x="832" y="31"/>
                        <a:pt x="832" y="69"/>
                      </a:cubicBezTo>
                      <a:cubicBezTo>
                        <a:pt x="832" y="775"/>
                        <a:pt x="832" y="775"/>
                        <a:pt x="832" y="775"/>
                      </a:cubicBezTo>
                    </a:path>
                  </a:pathLst>
                </a:custGeom>
                <a:solidFill>
                  <a:srgbClr val="779F08"/>
                </a:solidFill>
                <a:ln>
                  <a:noFill/>
                </a:ln>
              </p:spPr>
              <p:txBody>
                <a:bodyPr vert="horz" wrap="square" lIns="121921" tIns="60960" rIns="121921" bIns="60960" numCol="1" anchor="t" anchorCtr="0" compatLnSpc="1"/>
                <a:p>
                  <a:pPr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3955113" y="4750323"/>
                  <a:ext cx="309880" cy="46037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p>
                  <a:pPr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" name="文本框 9"/>
              <p:cNvSpPr txBox="1"/>
              <p:nvPr/>
            </p:nvSpPr>
            <p:spPr>
              <a:xfrm>
                <a:off x="4751" y="7307"/>
                <a:ext cx="2302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211</a:t>
                </a: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万辆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874" y="9480"/>
              <a:ext cx="203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2018</a:t>
              </a:r>
              <a:r>
                <a:rPr lang="zh-CN" altLang="en-US" sz="24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</a:t>
              </a:r>
              <a:endPara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953635" y="2808605"/>
            <a:ext cx="14903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410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万辆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6665" y="6018530"/>
            <a:ext cx="1293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2262" y="410845"/>
            <a:ext cx="6237768" cy="645160"/>
            <a:chOff x="-8" y="661"/>
            <a:chExt cx="9822" cy="1016"/>
          </a:xfrm>
        </p:grpSpPr>
        <p:sp>
          <p:nvSpPr>
            <p:cNvPr id="17" name="矩形 16"/>
            <p:cNvSpPr/>
            <p:nvPr/>
          </p:nvSpPr>
          <p:spPr>
            <a:xfrm>
              <a:off x="261" y="661"/>
              <a:ext cx="9553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88390"/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蓬勃发展的新能源汽车行业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4840" y="621665"/>
            <a:ext cx="3259455" cy="5615305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22262" y="410845"/>
            <a:ext cx="6237768" cy="645160"/>
            <a:chOff x="-8" y="661"/>
            <a:chExt cx="9822" cy="1016"/>
          </a:xfrm>
        </p:grpSpPr>
        <p:sp>
          <p:nvSpPr>
            <p:cNvPr id="3" name="矩形 2"/>
            <p:cNvSpPr/>
            <p:nvPr/>
          </p:nvSpPr>
          <p:spPr>
            <a:xfrm>
              <a:off x="261" y="661"/>
              <a:ext cx="9553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88390"/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蓬勃发展的新能源汽车行业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9905" y="1395095"/>
            <a:ext cx="7070090" cy="376301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695450" y="5307965"/>
            <a:ext cx="5392420" cy="929005"/>
            <a:chOff x="2670" y="8359"/>
            <a:chExt cx="8492" cy="1463"/>
          </a:xfrm>
        </p:grpSpPr>
        <p:sp>
          <p:nvSpPr>
            <p:cNvPr id="7" name="文本框 6"/>
            <p:cNvSpPr txBox="1"/>
            <p:nvPr/>
          </p:nvSpPr>
          <p:spPr>
            <a:xfrm>
              <a:off x="2670" y="8359"/>
              <a:ext cx="849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32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产业规模化、集群化发展</a:t>
              </a:r>
              <a:endParaRPr lang="zh-CN" sz="32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445" y="9194"/>
              <a:ext cx="665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20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电动汽车环保发展之路未来可期</a:t>
              </a:r>
              <a:endParaRPr lang="zh-CN" sz="20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030855" y="1306830"/>
            <a:ext cx="6129655" cy="4170680"/>
            <a:chOff x="4773" y="1460"/>
            <a:chExt cx="9653" cy="6568"/>
          </a:xfrm>
        </p:grpSpPr>
        <p:pic>
          <p:nvPicPr>
            <p:cNvPr id="103" name="图片 102"/>
            <p:cNvPicPr/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773" y="1460"/>
              <a:ext cx="9653" cy="512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5760" y="6915"/>
              <a:ext cx="768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 b="1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红日初升，其道大光</a:t>
              </a:r>
              <a:endPara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2262" y="410845"/>
            <a:ext cx="1645496" cy="645160"/>
            <a:chOff x="-8" y="661"/>
            <a:chExt cx="2591" cy="1016"/>
          </a:xfrm>
        </p:grpSpPr>
        <p:sp>
          <p:nvSpPr>
            <p:cNvPr id="3" name="矩形 2"/>
            <p:cNvSpPr/>
            <p:nvPr/>
          </p:nvSpPr>
          <p:spPr>
            <a:xfrm>
              <a:off x="261" y="661"/>
              <a:ext cx="2322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88390"/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结语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      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45085" y="2486747"/>
            <a:ext cx="4444706" cy="1107988"/>
          </a:xfrm>
          <a:prstGeom prst="rect">
            <a:avLst/>
          </a:prstGeom>
        </p:spPr>
        <p:txBody>
          <a:bodyPr wrap="square" lIns="91432" tIns="45716" rIns="91432" bIns="45716" anchor="t">
            <a:spAutoFit/>
          </a:bodyPr>
          <a:lstStyle/>
          <a:p>
            <a:pPr algn="ctr" fontAlgn="ctr"/>
            <a:r>
              <a:rPr lang="zh-CN" altLang="en-US" sz="6600" b="1" spc="800" dirty="0">
                <a:solidFill>
                  <a:srgbClr val="065E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600" b="1" spc="800" dirty="0">
              <a:solidFill>
                <a:srgbClr val="065E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75734" y="3534561"/>
            <a:ext cx="3783408" cy="477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00" b="1" dirty="0">
                <a:solidFill>
                  <a:srgbClr val="065E03"/>
                </a:solidFill>
                <a:latin typeface="Arial" panose="020B0604020202020204" pitchFamily="34" charset="0"/>
              </a:rPr>
              <a:t>Thank you for watching</a:t>
            </a:r>
            <a:endParaRPr lang="zh-CN" altLang="en-US" sz="2500" dirty="0">
              <a:solidFill>
                <a:srgbClr val="065E0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-164167" y="410845"/>
            <a:ext cx="6452427" cy="629920"/>
            <a:chOff x="-546" y="661"/>
            <a:chExt cx="10160" cy="992"/>
          </a:xfrm>
        </p:grpSpPr>
        <p:sp>
          <p:nvSpPr>
            <p:cNvPr id="8" name="矩形 7"/>
            <p:cNvSpPr/>
            <p:nvPr/>
          </p:nvSpPr>
          <p:spPr>
            <a:xfrm>
              <a:off x="-546" y="661"/>
              <a:ext cx="10160" cy="9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电动汽车潜在的环境问题</a:t>
              </a:r>
              <a:endParaRPr lang="zh-CN" altLang="en-US" sz="35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183130" y="1442720"/>
            <a:ext cx="8068310" cy="5186680"/>
            <a:chOff x="2457" y="2229"/>
            <a:chExt cx="12706" cy="8168"/>
          </a:xfrm>
        </p:grpSpPr>
        <p:grpSp>
          <p:nvGrpSpPr>
            <p:cNvPr id="9" name="Group 3"/>
            <p:cNvGrpSpPr/>
            <p:nvPr/>
          </p:nvGrpSpPr>
          <p:grpSpPr>
            <a:xfrm>
              <a:off x="2457" y="2229"/>
              <a:ext cx="5529" cy="8169"/>
              <a:chOff x="1912729" y="1458758"/>
              <a:chExt cx="3510756" cy="5187394"/>
            </a:xfrm>
          </p:grpSpPr>
          <p:grpSp>
            <p:nvGrpSpPr>
              <p:cNvPr id="10" name="Group 4"/>
              <p:cNvGrpSpPr/>
              <p:nvPr/>
            </p:nvGrpSpPr>
            <p:grpSpPr>
              <a:xfrm>
                <a:off x="1972256" y="1458758"/>
                <a:ext cx="292103" cy="5187394"/>
                <a:chOff x="1374772" y="1213680"/>
                <a:chExt cx="274322" cy="5187394"/>
              </a:xfrm>
            </p:grpSpPr>
            <p:sp>
              <p:nvSpPr>
                <p:cNvPr id="27" name="Pentagon 21"/>
                <p:cNvSpPr/>
                <p:nvPr/>
              </p:nvSpPr>
              <p:spPr>
                <a:xfrm rot="5400000">
                  <a:off x="1103752" y="5857228"/>
                  <a:ext cx="814866" cy="272825"/>
                </a:xfrm>
                <a:prstGeom prst="homePlate">
                  <a:avLst>
                    <a:gd name="adj" fmla="val 281623"/>
                  </a:avLst>
                </a:prstGeom>
                <a:gradFill flip="none" rotWithShape="1">
                  <a:gsLst>
                    <a:gs pos="100000">
                      <a:srgbClr val="B88954"/>
                    </a:gs>
                    <a:gs pos="0">
                      <a:srgbClr val="E1C9AF"/>
                    </a:gs>
                  </a:gsLst>
                  <a:lin ang="540000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tangle 5"/>
                <p:cNvSpPr/>
                <p:nvPr/>
              </p:nvSpPr>
              <p:spPr>
                <a:xfrm>
                  <a:off x="1374774" y="2007666"/>
                  <a:ext cx="273845" cy="3776859"/>
                </a:xfrm>
                <a:custGeom>
                  <a:avLst/>
                  <a:gdLst>
                    <a:gd name="connsiteX0" fmla="*/ 0 w 272825"/>
                    <a:gd name="connsiteY0" fmla="*/ 0 h 3776662"/>
                    <a:gd name="connsiteX1" fmla="*/ 272825 w 272825"/>
                    <a:gd name="connsiteY1" fmla="*/ 0 h 3776662"/>
                    <a:gd name="connsiteX2" fmla="*/ 272825 w 272825"/>
                    <a:gd name="connsiteY2" fmla="*/ 3776662 h 3776662"/>
                    <a:gd name="connsiteX3" fmla="*/ 0 w 272825"/>
                    <a:gd name="connsiteY3" fmla="*/ 3776662 h 3776662"/>
                    <a:gd name="connsiteX4" fmla="*/ 0 w 272825"/>
                    <a:gd name="connsiteY4" fmla="*/ 0 h 3776662"/>
                    <a:gd name="connsiteX0-1" fmla="*/ 0 w 272825"/>
                    <a:gd name="connsiteY0-2" fmla="*/ 0 h 3776662"/>
                    <a:gd name="connsiteX1-3" fmla="*/ 272825 w 272825"/>
                    <a:gd name="connsiteY1-4" fmla="*/ 0 h 3776662"/>
                    <a:gd name="connsiteX2-5" fmla="*/ 272825 w 272825"/>
                    <a:gd name="connsiteY2-6" fmla="*/ 3776662 h 3776662"/>
                    <a:gd name="connsiteX3-7" fmla="*/ 0 w 272825"/>
                    <a:gd name="connsiteY3-8" fmla="*/ 3776662 h 3776662"/>
                    <a:gd name="connsiteX4-9" fmla="*/ 1 w 272825"/>
                    <a:gd name="connsiteY4-10" fmla="*/ 3609974 h 3776662"/>
                    <a:gd name="connsiteX5" fmla="*/ 0 w 272825"/>
                    <a:gd name="connsiteY5" fmla="*/ 0 h 3776662"/>
                    <a:gd name="connsiteX0-11" fmla="*/ 0 w 272825"/>
                    <a:gd name="connsiteY0-12" fmla="*/ 0 h 3776662"/>
                    <a:gd name="connsiteX1-13" fmla="*/ 272825 w 272825"/>
                    <a:gd name="connsiteY1-14" fmla="*/ 0 h 3776662"/>
                    <a:gd name="connsiteX2-15" fmla="*/ 272825 w 272825"/>
                    <a:gd name="connsiteY2-16" fmla="*/ 3776662 h 3776662"/>
                    <a:gd name="connsiteX3-17" fmla="*/ 57151 w 272825"/>
                    <a:gd name="connsiteY3-18" fmla="*/ 3776661 h 3776662"/>
                    <a:gd name="connsiteX4-19" fmla="*/ 0 w 272825"/>
                    <a:gd name="connsiteY4-20" fmla="*/ 3776662 h 3776662"/>
                    <a:gd name="connsiteX5-21" fmla="*/ 1 w 272825"/>
                    <a:gd name="connsiteY5-22" fmla="*/ 3609974 h 3776662"/>
                    <a:gd name="connsiteX6" fmla="*/ 0 w 272825"/>
                    <a:gd name="connsiteY6" fmla="*/ 0 h 3776662"/>
                    <a:gd name="connsiteX0-23" fmla="*/ 0 w 272825"/>
                    <a:gd name="connsiteY0-24" fmla="*/ 0 h 3776662"/>
                    <a:gd name="connsiteX1-25" fmla="*/ 272825 w 272825"/>
                    <a:gd name="connsiteY1-26" fmla="*/ 0 h 3776662"/>
                    <a:gd name="connsiteX2-27" fmla="*/ 272825 w 272825"/>
                    <a:gd name="connsiteY2-28" fmla="*/ 3776662 h 3776662"/>
                    <a:gd name="connsiteX3-29" fmla="*/ 166689 w 272825"/>
                    <a:gd name="connsiteY3-30" fmla="*/ 3776661 h 3776662"/>
                    <a:gd name="connsiteX4-31" fmla="*/ 57151 w 272825"/>
                    <a:gd name="connsiteY4-32" fmla="*/ 3776661 h 3776662"/>
                    <a:gd name="connsiteX5-33" fmla="*/ 0 w 272825"/>
                    <a:gd name="connsiteY5-34" fmla="*/ 3776662 h 3776662"/>
                    <a:gd name="connsiteX6-35" fmla="*/ 1 w 272825"/>
                    <a:gd name="connsiteY6-36" fmla="*/ 3609974 h 3776662"/>
                    <a:gd name="connsiteX7" fmla="*/ 0 w 272825"/>
                    <a:gd name="connsiteY7" fmla="*/ 0 h 3776662"/>
                    <a:gd name="connsiteX0-37" fmla="*/ 0 w 272825"/>
                    <a:gd name="connsiteY0-38" fmla="*/ 0 h 3776662"/>
                    <a:gd name="connsiteX1-39" fmla="*/ 272825 w 272825"/>
                    <a:gd name="connsiteY1-40" fmla="*/ 0 h 3776662"/>
                    <a:gd name="connsiteX2-41" fmla="*/ 272825 w 272825"/>
                    <a:gd name="connsiteY2-42" fmla="*/ 3776662 h 3776662"/>
                    <a:gd name="connsiteX3-43" fmla="*/ 166689 w 272825"/>
                    <a:gd name="connsiteY3-44" fmla="*/ 3776661 h 3776662"/>
                    <a:gd name="connsiteX4-45" fmla="*/ 107157 w 272825"/>
                    <a:gd name="connsiteY4-46" fmla="*/ 3774280 h 3776662"/>
                    <a:gd name="connsiteX5-47" fmla="*/ 57151 w 272825"/>
                    <a:gd name="connsiteY5-48" fmla="*/ 3776661 h 3776662"/>
                    <a:gd name="connsiteX6-49" fmla="*/ 0 w 272825"/>
                    <a:gd name="connsiteY6-50" fmla="*/ 3776662 h 3776662"/>
                    <a:gd name="connsiteX7-51" fmla="*/ 1 w 272825"/>
                    <a:gd name="connsiteY7-52" fmla="*/ 3609974 h 3776662"/>
                    <a:gd name="connsiteX8" fmla="*/ 0 w 272825"/>
                    <a:gd name="connsiteY8" fmla="*/ 0 h 3776662"/>
                    <a:gd name="connsiteX0-53" fmla="*/ 0 w 272825"/>
                    <a:gd name="connsiteY0-54" fmla="*/ 0 h 3776662"/>
                    <a:gd name="connsiteX1-55" fmla="*/ 272825 w 272825"/>
                    <a:gd name="connsiteY1-56" fmla="*/ 0 h 3776662"/>
                    <a:gd name="connsiteX2-57" fmla="*/ 272825 w 272825"/>
                    <a:gd name="connsiteY2-58" fmla="*/ 3776662 h 3776662"/>
                    <a:gd name="connsiteX3-59" fmla="*/ 221457 w 272825"/>
                    <a:gd name="connsiteY3-60" fmla="*/ 3774280 h 3776662"/>
                    <a:gd name="connsiteX4-61" fmla="*/ 166689 w 272825"/>
                    <a:gd name="connsiteY4-62" fmla="*/ 3776661 h 3776662"/>
                    <a:gd name="connsiteX5-63" fmla="*/ 107157 w 272825"/>
                    <a:gd name="connsiteY5-64" fmla="*/ 3774280 h 3776662"/>
                    <a:gd name="connsiteX6-65" fmla="*/ 57151 w 272825"/>
                    <a:gd name="connsiteY6-66" fmla="*/ 3776661 h 3776662"/>
                    <a:gd name="connsiteX7-67" fmla="*/ 0 w 272825"/>
                    <a:gd name="connsiteY7-68" fmla="*/ 3776662 h 3776662"/>
                    <a:gd name="connsiteX8-69" fmla="*/ 1 w 272825"/>
                    <a:gd name="connsiteY8-70" fmla="*/ 3609974 h 3776662"/>
                    <a:gd name="connsiteX9" fmla="*/ 0 w 272825"/>
                    <a:gd name="connsiteY9" fmla="*/ 0 h 3776662"/>
                    <a:gd name="connsiteX0-71" fmla="*/ 0 w 272825"/>
                    <a:gd name="connsiteY0-72" fmla="*/ 0 h 3776662"/>
                    <a:gd name="connsiteX1-73" fmla="*/ 272825 w 272825"/>
                    <a:gd name="connsiteY1-74" fmla="*/ 0 h 3776662"/>
                    <a:gd name="connsiteX2-75" fmla="*/ 272825 w 272825"/>
                    <a:gd name="connsiteY2-76" fmla="*/ 3776662 h 3776662"/>
                    <a:gd name="connsiteX3-77" fmla="*/ 252414 w 272825"/>
                    <a:gd name="connsiteY3-78" fmla="*/ 3776661 h 3776662"/>
                    <a:gd name="connsiteX4-79" fmla="*/ 221457 w 272825"/>
                    <a:gd name="connsiteY4-80" fmla="*/ 3774280 h 3776662"/>
                    <a:gd name="connsiteX5-81" fmla="*/ 166689 w 272825"/>
                    <a:gd name="connsiteY5-82" fmla="*/ 3776661 h 3776662"/>
                    <a:gd name="connsiteX6-83" fmla="*/ 107157 w 272825"/>
                    <a:gd name="connsiteY6-84" fmla="*/ 3774280 h 3776662"/>
                    <a:gd name="connsiteX7-85" fmla="*/ 57151 w 272825"/>
                    <a:gd name="connsiteY7-86" fmla="*/ 3776661 h 3776662"/>
                    <a:gd name="connsiteX8-87" fmla="*/ 0 w 272825"/>
                    <a:gd name="connsiteY8-88" fmla="*/ 3776662 h 3776662"/>
                    <a:gd name="connsiteX9-89" fmla="*/ 1 w 272825"/>
                    <a:gd name="connsiteY9-90" fmla="*/ 3609974 h 3776662"/>
                    <a:gd name="connsiteX10" fmla="*/ 0 w 272825"/>
                    <a:gd name="connsiteY10" fmla="*/ 0 h 3776662"/>
                    <a:gd name="connsiteX0-91" fmla="*/ 0 w 273845"/>
                    <a:gd name="connsiteY0-92" fmla="*/ 0 h 3776662"/>
                    <a:gd name="connsiteX1-93" fmla="*/ 272825 w 273845"/>
                    <a:gd name="connsiteY1-94" fmla="*/ 0 h 3776662"/>
                    <a:gd name="connsiteX2-95" fmla="*/ 273845 w 273845"/>
                    <a:gd name="connsiteY2-96" fmla="*/ 3581399 h 3776662"/>
                    <a:gd name="connsiteX3-97" fmla="*/ 272825 w 273845"/>
                    <a:gd name="connsiteY3-98" fmla="*/ 3776662 h 3776662"/>
                    <a:gd name="connsiteX4-99" fmla="*/ 252414 w 273845"/>
                    <a:gd name="connsiteY4-100" fmla="*/ 3776661 h 3776662"/>
                    <a:gd name="connsiteX5-101" fmla="*/ 221457 w 273845"/>
                    <a:gd name="connsiteY5-102" fmla="*/ 3774280 h 3776662"/>
                    <a:gd name="connsiteX6-103" fmla="*/ 166689 w 273845"/>
                    <a:gd name="connsiteY6-104" fmla="*/ 3776661 h 3776662"/>
                    <a:gd name="connsiteX7-105" fmla="*/ 107157 w 273845"/>
                    <a:gd name="connsiteY7-106" fmla="*/ 3774280 h 3776662"/>
                    <a:gd name="connsiteX8-107" fmla="*/ 57151 w 273845"/>
                    <a:gd name="connsiteY8-108" fmla="*/ 3776661 h 3776662"/>
                    <a:gd name="connsiteX9-109" fmla="*/ 0 w 273845"/>
                    <a:gd name="connsiteY9-110" fmla="*/ 3776662 h 3776662"/>
                    <a:gd name="connsiteX10-111" fmla="*/ 1 w 273845"/>
                    <a:gd name="connsiteY10-112" fmla="*/ 3609974 h 3776662"/>
                    <a:gd name="connsiteX11" fmla="*/ 0 w 273845"/>
                    <a:gd name="connsiteY11" fmla="*/ 0 h 3776662"/>
                    <a:gd name="connsiteX0-113" fmla="*/ 0 w 273845"/>
                    <a:gd name="connsiteY0-114" fmla="*/ 0 h 3776662"/>
                    <a:gd name="connsiteX1-115" fmla="*/ 272825 w 273845"/>
                    <a:gd name="connsiteY1-116" fmla="*/ 0 h 3776662"/>
                    <a:gd name="connsiteX2-117" fmla="*/ 273845 w 273845"/>
                    <a:gd name="connsiteY2-118" fmla="*/ 3581399 h 3776662"/>
                    <a:gd name="connsiteX3-119" fmla="*/ 252414 w 273845"/>
                    <a:gd name="connsiteY3-120" fmla="*/ 3776661 h 3776662"/>
                    <a:gd name="connsiteX4-121" fmla="*/ 221457 w 273845"/>
                    <a:gd name="connsiteY4-122" fmla="*/ 3774280 h 3776662"/>
                    <a:gd name="connsiteX5-123" fmla="*/ 166689 w 273845"/>
                    <a:gd name="connsiteY5-124" fmla="*/ 3776661 h 3776662"/>
                    <a:gd name="connsiteX6-125" fmla="*/ 107157 w 273845"/>
                    <a:gd name="connsiteY6-126" fmla="*/ 3774280 h 3776662"/>
                    <a:gd name="connsiteX7-127" fmla="*/ 57151 w 273845"/>
                    <a:gd name="connsiteY7-128" fmla="*/ 3776661 h 3776662"/>
                    <a:gd name="connsiteX8-129" fmla="*/ 0 w 273845"/>
                    <a:gd name="connsiteY8-130" fmla="*/ 3776662 h 3776662"/>
                    <a:gd name="connsiteX9-131" fmla="*/ 1 w 273845"/>
                    <a:gd name="connsiteY9-132" fmla="*/ 3609974 h 3776662"/>
                    <a:gd name="connsiteX10-133" fmla="*/ 0 w 273845"/>
                    <a:gd name="connsiteY10-134" fmla="*/ 0 h 3776662"/>
                    <a:gd name="connsiteX0-135" fmla="*/ 0 w 273845"/>
                    <a:gd name="connsiteY0-136" fmla="*/ 0 h 3776661"/>
                    <a:gd name="connsiteX1-137" fmla="*/ 272825 w 273845"/>
                    <a:gd name="connsiteY1-138" fmla="*/ 0 h 3776661"/>
                    <a:gd name="connsiteX2-139" fmla="*/ 273845 w 273845"/>
                    <a:gd name="connsiteY2-140" fmla="*/ 3581399 h 3776661"/>
                    <a:gd name="connsiteX3-141" fmla="*/ 252414 w 273845"/>
                    <a:gd name="connsiteY3-142" fmla="*/ 3776661 h 3776661"/>
                    <a:gd name="connsiteX4-143" fmla="*/ 221457 w 273845"/>
                    <a:gd name="connsiteY4-144" fmla="*/ 3774280 h 3776661"/>
                    <a:gd name="connsiteX5-145" fmla="*/ 166689 w 273845"/>
                    <a:gd name="connsiteY5-146" fmla="*/ 3776661 h 3776661"/>
                    <a:gd name="connsiteX6-147" fmla="*/ 107157 w 273845"/>
                    <a:gd name="connsiteY6-148" fmla="*/ 3774280 h 3776661"/>
                    <a:gd name="connsiteX7-149" fmla="*/ 57151 w 273845"/>
                    <a:gd name="connsiteY7-150" fmla="*/ 3776661 h 3776661"/>
                    <a:gd name="connsiteX8-151" fmla="*/ 1 w 273845"/>
                    <a:gd name="connsiteY8-152" fmla="*/ 3609974 h 3776661"/>
                    <a:gd name="connsiteX9-153" fmla="*/ 0 w 273845"/>
                    <a:gd name="connsiteY9-154" fmla="*/ 0 h 3776661"/>
                    <a:gd name="connsiteX0-155" fmla="*/ 0 w 273845"/>
                    <a:gd name="connsiteY0-156" fmla="*/ 0 h 3776661"/>
                    <a:gd name="connsiteX1-157" fmla="*/ 272825 w 273845"/>
                    <a:gd name="connsiteY1-158" fmla="*/ 0 h 3776661"/>
                    <a:gd name="connsiteX2-159" fmla="*/ 273845 w 273845"/>
                    <a:gd name="connsiteY2-160" fmla="*/ 3581399 h 3776661"/>
                    <a:gd name="connsiteX3-161" fmla="*/ 252414 w 273845"/>
                    <a:gd name="connsiteY3-162" fmla="*/ 3776661 h 3776661"/>
                    <a:gd name="connsiteX4-163" fmla="*/ 221457 w 273845"/>
                    <a:gd name="connsiteY4-164" fmla="*/ 3774280 h 3776661"/>
                    <a:gd name="connsiteX5-165" fmla="*/ 166689 w 273845"/>
                    <a:gd name="connsiteY5-166" fmla="*/ 3776661 h 3776661"/>
                    <a:gd name="connsiteX6-167" fmla="*/ 104776 w 273845"/>
                    <a:gd name="connsiteY6-168" fmla="*/ 3664743 h 3776661"/>
                    <a:gd name="connsiteX7-169" fmla="*/ 57151 w 273845"/>
                    <a:gd name="connsiteY7-170" fmla="*/ 3776661 h 3776661"/>
                    <a:gd name="connsiteX8-171" fmla="*/ 1 w 273845"/>
                    <a:gd name="connsiteY8-172" fmla="*/ 3609974 h 3776661"/>
                    <a:gd name="connsiteX9-173" fmla="*/ 0 w 273845"/>
                    <a:gd name="connsiteY9-174" fmla="*/ 0 h 3776661"/>
                    <a:gd name="connsiteX0-175" fmla="*/ 0 w 273845"/>
                    <a:gd name="connsiteY0-176" fmla="*/ 0 h 3776661"/>
                    <a:gd name="connsiteX1-177" fmla="*/ 272825 w 273845"/>
                    <a:gd name="connsiteY1-178" fmla="*/ 0 h 3776661"/>
                    <a:gd name="connsiteX2-179" fmla="*/ 273845 w 273845"/>
                    <a:gd name="connsiteY2-180" fmla="*/ 3581399 h 3776661"/>
                    <a:gd name="connsiteX3-181" fmla="*/ 252414 w 273845"/>
                    <a:gd name="connsiteY3-182" fmla="*/ 3776661 h 3776661"/>
                    <a:gd name="connsiteX4-183" fmla="*/ 221457 w 273845"/>
                    <a:gd name="connsiteY4-184" fmla="*/ 3774280 h 3776661"/>
                    <a:gd name="connsiteX5-185" fmla="*/ 166689 w 273845"/>
                    <a:gd name="connsiteY5-186" fmla="*/ 3776661 h 3776661"/>
                    <a:gd name="connsiteX6-187" fmla="*/ 104776 w 273845"/>
                    <a:gd name="connsiteY6-188" fmla="*/ 3664743 h 3776661"/>
                    <a:gd name="connsiteX7-189" fmla="*/ 57151 w 273845"/>
                    <a:gd name="connsiteY7-190" fmla="*/ 3750467 h 3776661"/>
                    <a:gd name="connsiteX8-191" fmla="*/ 1 w 273845"/>
                    <a:gd name="connsiteY8-192" fmla="*/ 3609974 h 3776661"/>
                    <a:gd name="connsiteX9-193" fmla="*/ 0 w 273845"/>
                    <a:gd name="connsiteY9-194" fmla="*/ 0 h 3776661"/>
                    <a:gd name="connsiteX0-195" fmla="*/ 0 w 273845"/>
                    <a:gd name="connsiteY0-196" fmla="*/ 0 h 3776661"/>
                    <a:gd name="connsiteX1-197" fmla="*/ 272825 w 273845"/>
                    <a:gd name="connsiteY1-198" fmla="*/ 0 h 3776661"/>
                    <a:gd name="connsiteX2-199" fmla="*/ 273845 w 273845"/>
                    <a:gd name="connsiteY2-200" fmla="*/ 3581399 h 3776661"/>
                    <a:gd name="connsiteX3-201" fmla="*/ 252414 w 273845"/>
                    <a:gd name="connsiteY3-202" fmla="*/ 3776661 h 3776661"/>
                    <a:gd name="connsiteX4-203" fmla="*/ 228601 w 273845"/>
                    <a:gd name="connsiteY4-204" fmla="*/ 3629023 h 3776661"/>
                    <a:gd name="connsiteX5-205" fmla="*/ 166689 w 273845"/>
                    <a:gd name="connsiteY5-206" fmla="*/ 3776661 h 3776661"/>
                    <a:gd name="connsiteX6-207" fmla="*/ 104776 w 273845"/>
                    <a:gd name="connsiteY6-208" fmla="*/ 3664743 h 3776661"/>
                    <a:gd name="connsiteX7-209" fmla="*/ 57151 w 273845"/>
                    <a:gd name="connsiteY7-210" fmla="*/ 3750467 h 3776661"/>
                    <a:gd name="connsiteX8-211" fmla="*/ 1 w 273845"/>
                    <a:gd name="connsiteY8-212" fmla="*/ 3609974 h 3776661"/>
                    <a:gd name="connsiteX9-213" fmla="*/ 0 w 273845"/>
                    <a:gd name="connsiteY9-214" fmla="*/ 0 h 3776661"/>
                    <a:gd name="connsiteX0-215" fmla="*/ 0 w 273845"/>
                    <a:gd name="connsiteY0-216" fmla="*/ 0 h 3776661"/>
                    <a:gd name="connsiteX1-217" fmla="*/ 272825 w 273845"/>
                    <a:gd name="connsiteY1-218" fmla="*/ 0 h 3776661"/>
                    <a:gd name="connsiteX2-219" fmla="*/ 273845 w 273845"/>
                    <a:gd name="connsiteY2-220" fmla="*/ 3581399 h 3776661"/>
                    <a:gd name="connsiteX3-221" fmla="*/ 250032 w 273845"/>
                    <a:gd name="connsiteY3-222" fmla="*/ 3695699 h 3776661"/>
                    <a:gd name="connsiteX4-223" fmla="*/ 228601 w 273845"/>
                    <a:gd name="connsiteY4-224" fmla="*/ 3629023 h 3776661"/>
                    <a:gd name="connsiteX5-225" fmla="*/ 166689 w 273845"/>
                    <a:gd name="connsiteY5-226" fmla="*/ 3776661 h 3776661"/>
                    <a:gd name="connsiteX6-227" fmla="*/ 104776 w 273845"/>
                    <a:gd name="connsiteY6-228" fmla="*/ 3664743 h 3776661"/>
                    <a:gd name="connsiteX7-229" fmla="*/ 57151 w 273845"/>
                    <a:gd name="connsiteY7-230" fmla="*/ 3750467 h 3776661"/>
                    <a:gd name="connsiteX8-231" fmla="*/ 1 w 273845"/>
                    <a:gd name="connsiteY8-232" fmla="*/ 3609974 h 3776661"/>
                    <a:gd name="connsiteX9-233" fmla="*/ 0 w 273845"/>
                    <a:gd name="connsiteY9-234" fmla="*/ 0 h 3776661"/>
                    <a:gd name="connsiteX0-235" fmla="*/ 0 w 273845"/>
                    <a:gd name="connsiteY0-236" fmla="*/ 0 h 3776661"/>
                    <a:gd name="connsiteX1-237" fmla="*/ 272825 w 273845"/>
                    <a:gd name="connsiteY1-238" fmla="*/ 0 h 3776661"/>
                    <a:gd name="connsiteX2-239" fmla="*/ 273845 w 273845"/>
                    <a:gd name="connsiteY2-240" fmla="*/ 3581399 h 3776661"/>
                    <a:gd name="connsiteX3-241" fmla="*/ 247651 w 273845"/>
                    <a:gd name="connsiteY3-242" fmla="*/ 3702843 h 3776661"/>
                    <a:gd name="connsiteX4-243" fmla="*/ 228601 w 273845"/>
                    <a:gd name="connsiteY4-244" fmla="*/ 3629023 h 3776661"/>
                    <a:gd name="connsiteX5-245" fmla="*/ 166689 w 273845"/>
                    <a:gd name="connsiteY5-246" fmla="*/ 3776661 h 3776661"/>
                    <a:gd name="connsiteX6-247" fmla="*/ 104776 w 273845"/>
                    <a:gd name="connsiteY6-248" fmla="*/ 3664743 h 3776661"/>
                    <a:gd name="connsiteX7-249" fmla="*/ 57151 w 273845"/>
                    <a:gd name="connsiteY7-250" fmla="*/ 3750467 h 3776661"/>
                    <a:gd name="connsiteX8-251" fmla="*/ 1 w 273845"/>
                    <a:gd name="connsiteY8-252" fmla="*/ 3609974 h 3776661"/>
                    <a:gd name="connsiteX9-253" fmla="*/ 0 w 273845"/>
                    <a:gd name="connsiteY9-254" fmla="*/ 0 h 3776661"/>
                    <a:gd name="connsiteX0-255" fmla="*/ 0 w 273845"/>
                    <a:gd name="connsiteY0-256" fmla="*/ 0 h 3776661"/>
                    <a:gd name="connsiteX1-257" fmla="*/ 272825 w 273845"/>
                    <a:gd name="connsiteY1-258" fmla="*/ 0 h 3776661"/>
                    <a:gd name="connsiteX2-259" fmla="*/ 273845 w 273845"/>
                    <a:gd name="connsiteY2-260" fmla="*/ 3581399 h 3776661"/>
                    <a:gd name="connsiteX3-261" fmla="*/ 247651 w 273845"/>
                    <a:gd name="connsiteY3-262" fmla="*/ 3702843 h 3776661"/>
                    <a:gd name="connsiteX4-263" fmla="*/ 228601 w 273845"/>
                    <a:gd name="connsiteY4-264" fmla="*/ 3629023 h 3776661"/>
                    <a:gd name="connsiteX5-265" fmla="*/ 166689 w 273845"/>
                    <a:gd name="connsiteY5-266" fmla="*/ 3776661 h 3776661"/>
                    <a:gd name="connsiteX6-267" fmla="*/ 104776 w 273845"/>
                    <a:gd name="connsiteY6-268" fmla="*/ 3664743 h 3776661"/>
                    <a:gd name="connsiteX7-269" fmla="*/ 57151 w 273845"/>
                    <a:gd name="connsiteY7-270" fmla="*/ 3750467 h 3776661"/>
                    <a:gd name="connsiteX8-271" fmla="*/ 1 w 273845"/>
                    <a:gd name="connsiteY8-272" fmla="*/ 3609974 h 3776661"/>
                    <a:gd name="connsiteX9-273" fmla="*/ 0 w 273845"/>
                    <a:gd name="connsiteY9-274" fmla="*/ 0 h 3776661"/>
                    <a:gd name="connsiteX0-275" fmla="*/ 0 w 273845"/>
                    <a:gd name="connsiteY0-276" fmla="*/ 0 h 3776661"/>
                    <a:gd name="connsiteX1-277" fmla="*/ 272825 w 273845"/>
                    <a:gd name="connsiteY1-278" fmla="*/ 0 h 3776661"/>
                    <a:gd name="connsiteX2-279" fmla="*/ 273845 w 273845"/>
                    <a:gd name="connsiteY2-280" fmla="*/ 3581399 h 3776661"/>
                    <a:gd name="connsiteX3-281" fmla="*/ 247651 w 273845"/>
                    <a:gd name="connsiteY3-282" fmla="*/ 3702843 h 3776661"/>
                    <a:gd name="connsiteX4-283" fmla="*/ 228601 w 273845"/>
                    <a:gd name="connsiteY4-284" fmla="*/ 3629023 h 3776661"/>
                    <a:gd name="connsiteX5-285" fmla="*/ 166689 w 273845"/>
                    <a:gd name="connsiteY5-286" fmla="*/ 3776661 h 3776661"/>
                    <a:gd name="connsiteX6-287" fmla="*/ 104776 w 273845"/>
                    <a:gd name="connsiteY6-288" fmla="*/ 3664743 h 3776661"/>
                    <a:gd name="connsiteX7-289" fmla="*/ 57151 w 273845"/>
                    <a:gd name="connsiteY7-290" fmla="*/ 3750467 h 3776661"/>
                    <a:gd name="connsiteX8-291" fmla="*/ 1 w 273845"/>
                    <a:gd name="connsiteY8-292" fmla="*/ 3609974 h 3776661"/>
                    <a:gd name="connsiteX9-293" fmla="*/ 0 w 273845"/>
                    <a:gd name="connsiteY9-294" fmla="*/ 0 h 3776661"/>
                    <a:gd name="connsiteX0-295" fmla="*/ 0 w 273845"/>
                    <a:gd name="connsiteY0-296" fmla="*/ 0 h 3776661"/>
                    <a:gd name="connsiteX1-297" fmla="*/ 272825 w 273845"/>
                    <a:gd name="connsiteY1-298" fmla="*/ 0 h 3776661"/>
                    <a:gd name="connsiteX2-299" fmla="*/ 273845 w 273845"/>
                    <a:gd name="connsiteY2-300" fmla="*/ 3581399 h 3776661"/>
                    <a:gd name="connsiteX3-301" fmla="*/ 247651 w 273845"/>
                    <a:gd name="connsiteY3-302" fmla="*/ 3702843 h 3776661"/>
                    <a:gd name="connsiteX4-303" fmla="*/ 228601 w 273845"/>
                    <a:gd name="connsiteY4-304" fmla="*/ 3629023 h 3776661"/>
                    <a:gd name="connsiteX5-305" fmla="*/ 166689 w 273845"/>
                    <a:gd name="connsiteY5-306" fmla="*/ 3776661 h 3776661"/>
                    <a:gd name="connsiteX6-307" fmla="*/ 104776 w 273845"/>
                    <a:gd name="connsiteY6-308" fmla="*/ 3664743 h 3776661"/>
                    <a:gd name="connsiteX7-309" fmla="*/ 57151 w 273845"/>
                    <a:gd name="connsiteY7-310" fmla="*/ 3750467 h 3776661"/>
                    <a:gd name="connsiteX8-311" fmla="*/ 1 w 273845"/>
                    <a:gd name="connsiteY8-312" fmla="*/ 3609974 h 3776661"/>
                    <a:gd name="connsiteX9-313" fmla="*/ 0 w 273845"/>
                    <a:gd name="connsiteY9-314" fmla="*/ 0 h 3776661"/>
                    <a:gd name="connsiteX0-315" fmla="*/ 0 w 273845"/>
                    <a:gd name="connsiteY0-316" fmla="*/ 0 h 3776661"/>
                    <a:gd name="connsiteX1-317" fmla="*/ 272825 w 273845"/>
                    <a:gd name="connsiteY1-318" fmla="*/ 0 h 3776661"/>
                    <a:gd name="connsiteX2-319" fmla="*/ 273845 w 273845"/>
                    <a:gd name="connsiteY2-320" fmla="*/ 3581399 h 3776661"/>
                    <a:gd name="connsiteX3-321" fmla="*/ 247651 w 273845"/>
                    <a:gd name="connsiteY3-322" fmla="*/ 3702843 h 3776661"/>
                    <a:gd name="connsiteX4-323" fmla="*/ 228601 w 273845"/>
                    <a:gd name="connsiteY4-324" fmla="*/ 3629023 h 3776661"/>
                    <a:gd name="connsiteX5-325" fmla="*/ 166689 w 273845"/>
                    <a:gd name="connsiteY5-326" fmla="*/ 3776661 h 3776661"/>
                    <a:gd name="connsiteX6-327" fmla="*/ 104776 w 273845"/>
                    <a:gd name="connsiteY6-328" fmla="*/ 3664743 h 3776661"/>
                    <a:gd name="connsiteX7-329" fmla="*/ 57151 w 273845"/>
                    <a:gd name="connsiteY7-330" fmla="*/ 3750467 h 3776661"/>
                    <a:gd name="connsiteX8-331" fmla="*/ 1 w 273845"/>
                    <a:gd name="connsiteY8-332" fmla="*/ 3609974 h 3776661"/>
                    <a:gd name="connsiteX9-333" fmla="*/ 0 w 273845"/>
                    <a:gd name="connsiteY9-334" fmla="*/ 0 h 3776661"/>
                    <a:gd name="connsiteX0-335" fmla="*/ 0 w 273845"/>
                    <a:gd name="connsiteY0-336" fmla="*/ 0 h 3776661"/>
                    <a:gd name="connsiteX1-337" fmla="*/ 272825 w 273845"/>
                    <a:gd name="connsiteY1-338" fmla="*/ 0 h 3776661"/>
                    <a:gd name="connsiteX2-339" fmla="*/ 273845 w 273845"/>
                    <a:gd name="connsiteY2-340" fmla="*/ 3581399 h 3776661"/>
                    <a:gd name="connsiteX3-341" fmla="*/ 247651 w 273845"/>
                    <a:gd name="connsiteY3-342" fmla="*/ 3702843 h 3776661"/>
                    <a:gd name="connsiteX4-343" fmla="*/ 228601 w 273845"/>
                    <a:gd name="connsiteY4-344" fmla="*/ 3629023 h 3776661"/>
                    <a:gd name="connsiteX5-345" fmla="*/ 166689 w 273845"/>
                    <a:gd name="connsiteY5-346" fmla="*/ 3776661 h 3776661"/>
                    <a:gd name="connsiteX6-347" fmla="*/ 104776 w 273845"/>
                    <a:gd name="connsiteY6-348" fmla="*/ 3664743 h 3776661"/>
                    <a:gd name="connsiteX7-349" fmla="*/ 57151 w 273845"/>
                    <a:gd name="connsiteY7-350" fmla="*/ 3750467 h 3776661"/>
                    <a:gd name="connsiteX8-351" fmla="*/ 1 w 273845"/>
                    <a:gd name="connsiteY8-352" fmla="*/ 3609974 h 3776661"/>
                    <a:gd name="connsiteX9-353" fmla="*/ 0 w 273845"/>
                    <a:gd name="connsiteY9-354" fmla="*/ 0 h 3776661"/>
                    <a:gd name="connsiteX0-355" fmla="*/ 0 w 273845"/>
                    <a:gd name="connsiteY0-356" fmla="*/ 0 h 3776887"/>
                    <a:gd name="connsiteX1-357" fmla="*/ 272825 w 273845"/>
                    <a:gd name="connsiteY1-358" fmla="*/ 0 h 3776887"/>
                    <a:gd name="connsiteX2-359" fmla="*/ 273845 w 273845"/>
                    <a:gd name="connsiteY2-360" fmla="*/ 3581399 h 3776887"/>
                    <a:gd name="connsiteX3-361" fmla="*/ 247651 w 273845"/>
                    <a:gd name="connsiteY3-362" fmla="*/ 3702843 h 3776887"/>
                    <a:gd name="connsiteX4-363" fmla="*/ 228601 w 273845"/>
                    <a:gd name="connsiteY4-364" fmla="*/ 3629023 h 3776887"/>
                    <a:gd name="connsiteX5-365" fmla="*/ 166689 w 273845"/>
                    <a:gd name="connsiteY5-366" fmla="*/ 3776661 h 3776887"/>
                    <a:gd name="connsiteX6-367" fmla="*/ 104776 w 273845"/>
                    <a:gd name="connsiteY6-368" fmla="*/ 3664743 h 3776887"/>
                    <a:gd name="connsiteX7-369" fmla="*/ 57151 w 273845"/>
                    <a:gd name="connsiteY7-370" fmla="*/ 3750467 h 3776887"/>
                    <a:gd name="connsiteX8-371" fmla="*/ 1 w 273845"/>
                    <a:gd name="connsiteY8-372" fmla="*/ 3609974 h 3776887"/>
                    <a:gd name="connsiteX9-373" fmla="*/ 0 w 273845"/>
                    <a:gd name="connsiteY9-374" fmla="*/ 0 h 3776887"/>
                    <a:gd name="connsiteX0-375" fmla="*/ 0 w 273845"/>
                    <a:gd name="connsiteY0-376" fmla="*/ 0 h 3776887"/>
                    <a:gd name="connsiteX1-377" fmla="*/ 272825 w 273845"/>
                    <a:gd name="connsiteY1-378" fmla="*/ 0 h 3776887"/>
                    <a:gd name="connsiteX2-379" fmla="*/ 273845 w 273845"/>
                    <a:gd name="connsiteY2-380" fmla="*/ 3581399 h 3776887"/>
                    <a:gd name="connsiteX3-381" fmla="*/ 247651 w 273845"/>
                    <a:gd name="connsiteY3-382" fmla="*/ 3702843 h 3776887"/>
                    <a:gd name="connsiteX4-383" fmla="*/ 228601 w 273845"/>
                    <a:gd name="connsiteY4-384" fmla="*/ 3629023 h 3776887"/>
                    <a:gd name="connsiteX5-385" fmla="*/ 166689 w 273845"/>
                    <a:gd name="connsiteY5-386" fmla="*/ 3776661 h 3776887"/>
                    <a:gd name="connsiteX6-387" fmla="*/ 104776 w 273845"/>
                    <a:gd name="connsiteY6-388" fmla="*/ 3664743 h 3776887"/>
                    <a:gd name="connsiteX7-389" fmla="*/ 57151 w 273845"/>
                    <a:gd name="connsiteY7-390" fmla="*/ 3750467 h 3776887"/>
                    <a:gd name="connsiteX8-391" fmla="*/ 1 w 273845"/>
                    <a:gd name="connsiteY8-392" fmla="*/ 3609974 h 3776887"/>
                    <a:gd name="connsiteX9-393" fmla="*/ 0 w 273845"/>
                    <a:gd name="connsiteY9-394" fmla="*/ 0 h 3776887"/>
                    <a:gd name="connsiteX0-395" fmla="*/ 0 w 273845"/>
                    <a:gd name="connsiteY0-396" fmla="*/ 0 h 3776887"/>
                    <a:gd name="connsiteX1-397" fmla="*/ 272825 w 273845"/>
                    <a:gd name="connsiteY1-398" fmla="*/ 0 h 3776887"/>
                    <a:gd name="connsiteX2-399" fmla="*/ 273845 w 273845"/>
                    <a:gd name="connsiteY2-400" fmla="*/ 3581399 h 3776887"/>
                    <a:gd name="connsiteX3-401" fmla="*/ 247651 w 273845"/>
                    <a:gd name="connsiteY3-402" fmla="*/ 3702843 h 3776887"/>
                    <a:gd name="connsiteX4-403" fmla="*/ 228601 w 273845"/>
                    <a:gd name="connsiteY4-404" fmla="*/ 3629023 h 3776887"/>
                    <a:gd name="connsiteX5-405" fmla="*/ 166689 w 273845"/>
                    <a:gd name="connsiteY5-406" fmla="*/ 3776661 h 3776887"/>
                    <a:gd name="connsiteX6-407" fmla="*/ 104776 w 273845"/>
                    <a:gd name="connsiteY6-408" fmla="*/ 3664743 h 3776887"/>
                    <a:gd name="connsiteX7-409" fmla="*/ 57151 w 273845"/>
                    <a:gd name="connsiteY7-410" fmla="*/ 3750467 h 3776887"/>
                    <a:gd name="connsiteX8-411" fmla="*/ 1 w 273845"/>
                    <a:gd name="connsiteY8-412" fmla="*/ 3609974 h 3776887"/>
                    <a:gd name="connsiteX9-413" fmla="*/ 0 w 273845"/>
                    <a:gd name="connsiteY9-414" fmla="*/ 0 h 3776887"/>
                    <a:gd name="connsiteX0-415" fmla="*/ 0 w 273845"/>
                    <a:gd name="connsiteY0-416" fmla="*/ 0 h 3776859"/>
                    <a:gd name="connsiteX1-417" fmla="*/ 272825 w 273845"/>
                    <a:gd name="connsiteY1-418" fmla="*/ 0 h 3776859"/>
                    <a:gd name="connsiteX2-419" fmla="*/ 273845 w 273845"/>
                    <a:gd name="connsiteY2-420" fmla="*/ 3581399 h 3776859"/>
                    <a:gd name="connsiteX3-421" fmla="*/ 247651 w 273845"/>
                    <a:gd name="connsiteY3-422" fmla="*/ 3702843 h 3776859"/>
                    <a:gd name="connsiteX4-423" fmla="*/ 223839 w 273845"/>
                    <a:gd name="connsiteY4-424" fmla="*/ 3631404 h 3776859"/>
                    <a:gd name="connsiteX5-425" fmla="*/ 166689 w 273845"/>
                    <a:gd name="connsiteY5-426" fmla="*/ 3776661 h 3776859"/>
                    <a:gd name="connsiteX6-427" fmla="*/ 104776 w 273845"/>
                    <a:gd name="connsiteY6-428" fmla="*/ 3664743 h 3776859"/>
                    <a:gd name="connsiteX7-429" fmla="*/ 57151 w 273845"/>
                    <a:gd name="connsiteY7-430" fmla="*/ 3750467 h 3776859"/>
                    <a:gd name="connsiteX8-431" fmla="*/ 1 w 273845"/>
                    <a:gd name="connsiteY8-432" fmla="*/ 3609974 h 3776859"/>
                    <a:gd name="connsiteX9-433" fmla="*/ 0 w 273845"/>
                    <a:gd name="connsiteY9-434" fmla="*/ 0 h 3776859"/>
                    <a:gd name="connsiteX0-435" fmla="*/ 0 w 273845"/>
                    <a:gd name="connsiteY0-436" fmla="*/ 0 h 3776859"/>
                    <a:gd name="connsiteX1-437" fmla="*/ 272825 w 273845"/>
                    <a:gd name="connsiteY1-438" fmla="*/ 0 h 3776859"/>
                    <a:gd name="connsiteX2-439" fmla="*/ 273845 w 273845"/>
                    <a:gd name="connsiteY2-440" fmla="*/ 3581399 h 3776859"/>
                    <a:gd name="connsiteX3-441" fmla="*/ 247651 w 273845"/>
                    <a:gd name="connsiteY3-442" fmla="*/ 3702843 h 3776859"/>
                    <a:gd name="connsiteX4-443" fmla="*/ 223839 w 273845"/>
                    <a:gd name="connsiteY4-444" fmla="*/ 3631404 h 3776859"/>
                    <a:gd name="connsiteX5-445" fmla="*/ 166689 w 273845"/>
                    <a:gd name="connsiteY5-446" fmla="*/ 3776661 h 3776859"/>
                    <a:gd name="connsiteX6-447" fmla="*/ 104776 w 273845"/>
                    <a:gd name="connsiteY6-448" fmla="*/ 3664743 h 3776859"/>
                    <a:gd name="connsiteX7-449" fmla="*/ 57151 w 273845"/>
                    <a:gd name="connsiteY7-450" fmla="*/ 3750467 h 3776859"/>
                    <a:gd name="connsiteX8-451" fmla="*/ 1 w 273845"/>
                    <a:gd name="connsiteY8-452" fmla="*/ 3609974 h 3776859"/>
                    <a:gd name="connsiteX9-453" fmla="*/ 0 w 273845"/>
                    <a:gd name="connsiteY9-454" fmla="*/ 0 h 3776859"/>
                    <a:gd name="connsiteX0-455" fmla="*/ 0 w 273894"/>
                    <a:gd name="connsiteY0-456" fmla="*/ 0 h 3776859"/>
                    <a:gd name="connsiteX1-457" fmla="*/ 272825 w 273894"/>
                    <a:gd name="connsiteY1-458" fmla="*/ 0 h 3776859"/>
                    <a:gd name="connsiteX2-459" fmla="*/ 273845 w 273894"/>
                    <a:gd name="connsiteY2-460" fmla="*/ 3581399 h 3776859"/>
                    <a:gd name="connsiteX3-461" fmla="*/ 247651 w 273894"/>
                    <a:gd name="connsiteY3-462" fmla="*/ 3702843 h 3776859"/>
                    <a:gd name="connsiteX4-463" fmla="*/ 223839 w 273894"/>
                    <a:gd name="connsiteY4-464" fmla="*/ 3631404 h 3776859"/>
                    <a:gd name="connsiteX5-465" fmla="*/ 166689 w 273894"/>
                    <a:gd name="connsiteY5-466" fmla="*/ 3776661 h 3776859"/>
                    <a:gd name="connsiteX6-467" fmla="*/ 104776 w 273894"/>
                    <a:gd name="connsiteY6-468" fmla="*/ 3664743 h 3776859"/>
                    <a:gd name="connsiteX7-469" fmla="*/ 57151 w 273894"/>
                    <a:gd name="connsiteY7-470" fmla="*/ 3750467 h 3776859"/>
                    <a:gd name="connsiteX8-471" fmla="*/ 1 w 273894"/>
                    <a:gd name="connsiteY8-472" fmla="*/ 3609974 h 3776859"/>
                    <a:gd name="connsiteX9-473" fmla="*/ 0 w 273894"/>
                    <a:gd name="connsiteY9-474" fmla="*/ 0 h 3776859"/>
                    <a:gd name="connsiteX0-475" fmla="*/ 0 w 273894"/>
                    <a:gd name="connsiteY0-476" fmla="*/ 0 h 3776859"/>
                    <a:gd name="connsiteX1-477" fmla="*/ 272825 w 273894"/>
                    <a:gd name="connsiteY1-478" fmla="*/ 0 h 3776859"/>
                    <a:gd name="connsiteX2-479" fmla="*/ 273845 w 273894"/>
                    <a:gd name="connsiteY2-480" fmla="*/ 3581399 h 3776859"/>
                    <a:gd name="connsiteX3-481" fmla="*/ 247651 w 273894"/>
                    <a:gd name="connsiteY3-482" fmla="*/ 3702843 h 3776859"/>
                    <a:gd name="connsiteX4-483" fmla="*/ 223839 w 273894"/>
                    <a:gd name="connsiteY4-484" fmla="*/ 3631404 h 3776859"/>
                    <a:gd name="connsiteX5-485" fmla="*/ 166689 w 273894"/>
                    <a:gd name="connsiteY5-486" fmla="*/ 3776661 h 3776859"/>
                    <a:gd name="connsiteX6-487" fmla="*/ 104776 w 273894"/>
                    <a:gd name="connsiteY6-488" fmla="*/ 3664743 h 3776859"/>
                    <a:gd name="connsiteX7-489" fmla="*/ 57151 w 273894"/>
                    <a:gd name="connsiteY7-490" fmla="*/ 3750467 h 3776859"/>
                    <a:gd name="connsiteX8-491" fmla="*/ 1 w 273894"/>
                    <a:gd name="connsiteY8-492" fmla="*/ 3609974 h 3776859"/>
                    <a:gd name="connsiteX9-493" fmla="*/ 0 w 273894"/>
                    <a:gd name="connsiteY9-494" fmla="*/ 0 h 3776859"/>
                    <a:gd name="connsiteX0-495" fmla="*/ 0 w 273845"/>
                    <a:gd name="connsiteY0-496" fmla="*/ 0 h 3776859"/>
                    <a:gd name="connsiteX1-497" fmla="*/ 272825 w 273845"/>
                    <a:gd name="connsiteY1-498" fmla="*/ 0 h 3776859"/>
                    <a:gd name="connsiteX2-499" fmla="*/ 273845 w 273845"/>
                    <a:gd name="connsiteY2-500" fmla="*/ 3581399 h 3776859"/>
                    <a:gd name="connsiteX3-501" fmla="*/ 247651 w 273845"/>
                    <a:gd name="connsiteY3-502" fmla="*/ 3702843 h 3776859"/>
                    <a:gd name="connsiteX4-503" fmla="*/ 223839 w 273845"/>
                    <a:gd name="connsiteY4-504" fmla="*/ 3631404 h 3776859"/>
                    <a:gd name="connsiteX5-505" fmla="*/ 166689 w 273845"/>
                    <a:gd name="connsiteY5-506" fmla="*/ 3776661 h 3776859"/>
                    <a:gd name="connsiteX6-507" fmla="*/ 104776 w 273845"/>
                    <a:gd name="connsiteY6-508" fmla="*/ 3664743 h 3776859"/>
                    <a:gd name="connsiteX7-509" fmla="*/ 57151 w 273845"/>
                    <a:gd name="connsiteY7-510" fmla="*/ 3750467 h 3776859"/>
                    <a:gd name="connsiteX8-511" fmla="*/ 1 w 273845"/>
                    <a:gd name="connsiteY8-512" fmla="*/ 3609974 h 3776859"/>
                    <a:gd name="connsiteX9-513" fmla="*/ 0 w 273845"/>
                    <a:gd name="connsiteY9-514" fmla="*/ 0 h 3776859"/>
                    <a:gd name="connsiteX0-515" fmla="*/ 0 w 273845"/>
                    <a:gd name="connsiteY0-516" fmla="*/ 0 h 3776859"/>
                    <a:gd name="connsiteX1-517" fmla="*/ 272825 w 273845"/>
                    <a:gd name="connsiteY1-518" fmla="*/ 0 h 3776859"/>
                    <a:gd name="connsiteX2-519" fmla="*/ 273845 w 273845"/>
                    <a:gd name="connsiteY2-520" fmla="*/ 3581399 h 3776859"/>
                    <a:gd name="connsiteX3-521" fmla="*/ 252414 w 273845"/>
                    <a:gd name="connsiteY3-522" fmla="*/ 3702843 h 3776859"/>
                    <a:gd name="connsiteX4-523" fmla="*/ 223839 w 273845"/>
                    <a:gd name="connsiteY4-524" fmla="*/ 3631404 h 3776859"/>
                    <a:gd name="connsiteX5-525" fmla="*/ 166689 w 273845"/>
                    <a:gd name="connsiteY5-526" fmla="*/ 3776661 h 3776859"/>
                    <a:gd name="connsiteX6-527" fmla="*/ 104776 w 273845"/>
                    <a:gd name="connsiteY6-528" fmla="*/ 3664743 h 3776859"/>
                    <a:gd name="connsiteX7-529" fmla="*/ 57151 w 273845"/>
                    <a:gd name="connsiteY7-530" fmla="*/ 3750467 h 3776859"/>
                    <a:gd name="connsiteX8-531" fmla="*/ 1 w 273845"/>
                    <a:gd name="connsiteY8-532" fmla="*/ 3609974 h 3776859"/>
                    <a:gd name="connsiteX9-533" fmla="*/ 0 w 273845"/>
                    <a:gd name="connsiteY9-534" fmla="*/ 0 h 3776859"/>
                    <a:gd name="connsiteX0-535" fmla="*/ 0 w 273845"/>
                    <a:gd name="connsiteY0-536" fmla="*/ 0 h 3776859"/>
                    <a:gd name="connsiteX1-537" fmla="*/ 272825 w 273845"/>
                    <a:gd name="connsiteY1-538" fmla="*/ 0 h 3776859"/>
                    <a:gd name="connsiteX2-539" fmla="*/ 273845 w 273845"/>
                    <a:gd name="connsiteY2-540" fmla="*/ 3581399 h 3776859"/>
                    <a:gd name="connsiteX3-541" fmla="*/ 252414 w 273845"/>
                    <a:gd name="connsiteY3-542" fmla="*/ 3702843 h 3776859"/>
                    <a:gd name="connsiteX4-543" fmla="*/ 223839 w 273845"/>
                    <a:gd name="connsiteY4-544" fmla="*/ 3631404 h 3776859"/>
                    <a:gd name="connsiteX5-545" fmla="*/ 166689 w 273845"/>
                    <a:gd name="connsiteY5-546" fmla="*/ 3776661 h 3776859"/>
                    <a:gd name="connsiteX6-547" fmla="*/ 104776 w 273845"/>
                    <a:gd name="connsiteY6-548" fmla="*/ 3664743 h 3776859"/>
                    <a:gd name="connsiteX7-549" fmla="*/ 57151 w 273845"/>
                    <a:gd name="connsiteY7-550" fmla="*/ 3750467 h 3776859"/>
                    <a:gd name="connsiteX8-551" fmla="*/ 1 w 273845"/>
                    <a:gd name="connsiteY8-552" fmla="*/ 3609974 h 3776859"/>
                    <a:gd name="connsiteX9-553" fmla="*/ 0 w 273845"/>
                    <a:gd name="connsiteY9-554" fmla="*/ 0 h 3776859"/>
                    <a:gd name="connsiteX0-555" fmla="*/ 0 w 273845"/>
                    <a:gd name="connsiteY0-556" fmla="*/ 0 h 3776859"/>
                    <a:gd name="connsiteX1-557" fmla="*/ 272825 w 273845"/>
                    <a:gd name="connsiteY1-558" fmla="*/ 0 h 3776859"/>
                    <a:gd name="connsiteX2-559" fmla="*/ 273845 w 273845"/>
                    <a:gd name="connsiteY2-560" fmla="*/ 3581399 h 3776859"/>
                    <a:gd name="connsiteX3-561" fmla="*/ 245270 w 273845"/>
                    <a:gd name="connsiteY3-562" fmla="*/ 3702843 h 3776859"/>
                    <a:gd name="connsiteX4-563" fmla="*/ 223839 w 273845"/>
                    <a:gd name="connsiteY4-564" fmla="*/ 3631404 h 3776859"/>
                    <a:gd name="connsiteX5-565" fmla="*/ 166689 w 273845"/>
                    <a:gd name="connsiteY5-566" fmla="*/ 3776661 h 3776859"/>
                    <a:gd name="connsiteX6-567" fmla="*/ 104776 w 273845"/>
                    <a:gd name="connsiteY6-568" fmla="*/ 3664743 h 3776859"/>
                    <a:gd name="connsiteX7-569" fmla="*/ 57151 w 273845"/>
                    <a:gd name="connsiteY7-570" fmla="*/ 3750467 h 3776859"/>
                    <a:gd name="connsiteX8-571" fmla="*/ 1 w 273845"/>
                    <a:gd name="connsiteY8-572" fmla="*/ 3609974 h 3776859"/>
                    <a:gd name="connsiteX9-573" fmla="*/ 0 w 273845"/>
                    <a:gd name="connsiteY9-574" fmla="*/ 0 h 3776859"/>
                    <a:gd name="connsiteX0-575" fmla="*/ 0 w 273845"/>
                    <a:gd name="connsiteY0-576" fmla="*/ 0 h 3776859"/>
                    <a:gd name="connsiteX1-577" fmla="*/ 272825 w 273845"/>
                    <a:gd name="connsiteY1-578" fmla="*/ 0 h 3776859"/>
                    <a:gd name="connsiteX2-579" fmla="*/ 273845 w 273845"/>
                    <a:gd name="connsiteY2-580" fmla="*/ 3581399 h 3776859"/>
                    <a:gd name="connsiteX3-581" fmla="*/ 245270 w 273845"/>
                    <a:gd name="connsiteY3-582" fmla="*/ 3702843 h 3776859"/>
                    <a:gd name="connsiteX4-583" fmla="*/ 223839 w 273845"/>
                    <a:gd name="connsiteY4-584" fmla="*/ 3631404 h 3776859"/>
                    <a:gd name="connsiteX5-585" fmla="*/ 166689 w 273845"/>
                    <a:gd name="connsiteY5-586" fmla="*/ 3776661 h 3776859"/>
                    <a:gd name="connsiteX6-587" fmla="*/ 104776 w 273845"/>
                    <a:gd name="connsiteY6-588" fmla="*/ 3664743 h 3776859"/>
                    <a:gd name="connsiteX7-589" fmla="*/ 57151 w 273845"/>
                    <a:gd name="connsiteY7-590" fmla="*/ 3750467 h 3776859"/>
                    <a:gd name="connsiteX8-591" fmla="*/ 1 w 273845"/>
                    <a:gd name="connsiteY8-592" fmla="*/ 3609974 h 3776859"/>
                    <a:gd name="connsiteX9-593" fmla="*/ 0 w 273845"/>
                    <a:gd name="connsiteY9-594" fmla="*/ 0 h 3776859"/>
                    <a:gd name="connsiteX0-595" fmla="*/ 0 w 273845"/>
                    <a:gd name="connsiteY0-596" fmla="*/ 0 h 3776859"/>
                    <a:gd name="connsiteX1-597" fmla="*/ 272825 w 273845"/>
                    <a:gd name="connsiteY1-598" fmla="*/ 0 h 3776859"/>
                    <a:gd name="connsiteX2-599" fmla="*/ 273845 w 273845"/>
                    <a:gd name="connsiteY2-600" fmla="*/ 3581399 h 3776859"/>
                    <a:gd name="connsiteX3-601" fmla="*/ 245270 w 273845"/>
                    <a:gd name="connsiteY3-602" fmla="*/ 3702843 h 3776859"/>
                    <a:gd name="connsiteX4-603" fmla="*/ 223839 w 273845"/>
                    <a:gd name="connsiteY4-604" fmla="*/ 3631404 h 3776859"/>
                    <a:gd name="connsiteX5-605" fmla="*/ 166689 w 273845"/>
                    <a:gd name="connsiteY5-606" fmla="*/ 3776661 h 3776859"/>
                    <a:gd name="connsiteX6-607" fmla="*/ 104776 w 273845"/>
                    <a:gd name="connsiteY6-608" fmla="*/ 3664743 h 3776859"/>
                    <a:gd name="connsiteX7-609" fmla="*/ 57151 w 273845"/>
                    <a:gd name="connsiteY7-610" fmla="*/ 3750467 h 3776859"/>
                    <a:gd name="connsiteX8-611" fmla="*/ 1 w 273845"/>
                    <a:gd name="connsiteY8-612" fmla="*/ 3609974 h 3776859"/>
                    <a:gd name="connsiteX9-613" fmla="*/ 0 w 273845"/>
                    <a:gd name="connsiteY9-614" fmla="*/ 0 h 3776859"/>
                    <a:gd name="connsiteX0-615" fmla="*/ 0 w 273845"/>
                    <a:gd name="connsiteY0-616" fmla="*/ 0 h 3776859"/>
                    <a:gd name="connsiteX1-617" fmla="*/ 272825 w 273845"/>
                    <a:gd name="connsiteY1-618" fmla="*/ 0 h 3776859"/>
                    <a:gd name="connsiteX2-619" fmla="*/ 273845 w 273845"/>
                    <a:gd name="connsiteY2-620" fmla="*/ 3581399 h 3776859"/>
                    <a:gd name="connsiteX3-621" fmla="*/ 245270 w 273845"/>
                    <a:gd name="connsiteY3-622" fmla="*/ 3702843 h 3776859"/>
                    <a:gd name="connsiteX4-623" fmla="*/ 223839 w 273845"/>
                    <a:gd name="connsiteY4-624" fmla="*/ 3631404 h 3776859"/>
                    <a:gd name="connsiteX5-625" fmla="*/ 166689 w 273845"/>
                    <a:gd name="connsiteY5-626" fmla="*/ 3776661 h 3776859"/>
                    <a:gd name="connsiteX6-627" fmla="*/ 104776 w 273845"/>
                    <a:gd name="connsiteY6-628" fmla="*/ 3664743 h 3776859"/>
                    <a:gd name="connsiteX7-629" fmla="*/ 57151 w 273845"/>
                    <a:gd name="connsiteY7-630" fmla="*/ 3750467 h 3776859"/>
                    <a:gd name="connsiteX8-631" fmla="*/ 1 w 273845"/>
                    <a:gd name="connsiteY8-632" fmla="*/ 3609974 h 3776859"/>
                    <a:gd name="connsiteX9-633" fmla="*/ 0 w 273845"/>
                    <a:gd name="connsiteY9-634" fmla="*/ 0 h 3776859"/>
                    <a:gd name="connsiteX0-635" fmla="*/ 0 w 273845"/>
                    <a:gd name="connsiteY0-636" fmla="*/ 0 h 3776859"/>
                    <a:gd name="connsiteX1-637" fmla="*/ 272825 w 273845"/>
                    <a:gd name="connsiteY1-638" fmla="*/ 0 h 3776859"/>
                    <a:gd name="connsiteX2-639" fmla="*/ 273845 w 273845"/>
                    <a:gd name="connsiteY2-640" fmla="*/ 3581399 h 3776859"/>
                    <a:gd name="connsiteX3-641" fmla="*/ 245270 w 273845"/>
                    <a:gd name="connsiteY3-642" fmla="*/ 3702843 h 3776859"/>
                    <a:gd name="connsiteX4-643" fmla="*/ 223839 w 273845"/>
                    <a:gd name="connsiteY4-644" fmla="*/ 3631404 h 3776859"/>
                    <a:gd name="connsiteX5-645" fmla="*/ 166689 w 273845"/>
                    <a:gd name="connsiteY5-646" fmla="*/ 3776661 h 3776859"/>
                    <a:gd name="connsiteX6-647" fmla="*/ 104776 w 273845"/>
                    <a:gd name="connsiteY6-648" fmla="*/ 3664743 h 3776859"/>
                    <a:gd name="connsiteX7-649" fmla="*/ 57151 w 273845"/>
                    <a:gd name="connsiteY7-650" fmla="*/ 3750467 h 3776859"/>
                    <a:gd name="connsiteX8-651" fmla="*/ 1 w 273845"/>
                    <a:gd name="connsiteY8-652" fmla="*/ 3609974 h 3776859"/>
                    <a:gd name="connsiteX9-653" fmla="*/ 0 w 273845"/>
                    <a:gd name="connsiteY9-654" fmla="*/ 0 h 3776859"/>
                    <a:gd name="connsiteX0-655" fmla="*/ 0 w 273845"/>
                    <a:gd name="connsiteY0-656" fmla="*/ 0 h 3776859"/>
                    <a:gd name="connsiteX1-657" fmla="*/ 272825 w 273845"/>
                    <a:gd name="connsiteY1-658" fmla="*/ 0 h 3776859"/>
                    <a:gd name="connsiteX2-659" fmla="*/ 273845 w 273845"/>
                    <a:gd name="connsiteY2-660" fmla="*/ 3581399 h 3776859"/>
                    <a:gd name="connsiteX3-661" fmla="*/ 245270 w 273845"/>
                    <a:gd name="connsiteY3-662" fmla="*/ 3702843 h 3776859"/>
                    <a:gd name="connsiteX4-663" fmla="*/ 223839 w 273845"/>
                    <a:gd name="connsiteY4-664" fmla="*/ 3631404 h 3776859"/>
                    <a:gd name="connsiteX5-665" fmla="*/ 166689 w 273845"/>
                    <a:gd name="connsiteY5-666" fmla="*/ 3776661 h 3776859"/>
                    <a:gd name="connsiteX6-667" fmla="*/ 104776 w 273845"/>
                    <a:gd name="connsiteY6-668" fmla="*/ 3664743 h 3776859"/>
                    <a:gd name="connsiteX7-669" fmla="*/ 57151 w 273845"/>
                    <a:gd name="connsiteY7-670" fmla="*/ 3750467 h 3776859"/>
                    <a:gd name="connsiteX8-671" fmla="*/ 1 w 273845"/>
                    <a:gd name="connsiteY8-672" fmla="*/ 3609974 h 3776859"/>
                    <a:gd name="connsiteX9-673" fmla="*/ 0 w 273845"/>
                    <a:gd name="connsiteY9-674" fmla="*/ 0 h 3776859"/>
                    <a:gd name="connsiteX0-675" fmla="*/ 0 w 273845"/>
                    <a:gd name="connsiteY0-676" fmla="*/ 0 h 3776859"/>
                    <a:gd name="connsiteX1-677" fmla="*/ 272825 w 273845"/>
                    <a:gd name="connsiteY1-678" fmla="*/ 0 h 3776859"/>
                    <a:gd name="connsiteX2-679" fmla="*/ 273845 w 273845"/>
                    <a:gd name="connsiteY2-680" fmla="*/ 3581399 h 3776859"/>
                    <a:gd name="connsiteX3-681" fmla="*/ 245270 w 273845"/>
                    <a:gd name="connsiteY3-682" fmla="*/ 3702843 h 3776859"/>
                    <a:gd name="connsiteX4-683" fmla="*/ 223839 w 273845"/>
                    <a:gd name="connsiteY4-684" fmla="*/ 3631404 h 3776859"/>
                    <a:gd name="connsiteX5-685" fmla="*/ 166689 w 273845"/>
                    <a:gd name="connsiteY5-686" fmla="*/ 3776661 h 3776859"/>
                    <a:gd name="connsiteX6-687" fmla="*/ 104776 w 273845"/>
                    <a:gd name="connsiteY6-688" fmla="*/ 3664743 h 3776859"/>
                    <a:gd name="connsiteX7-689" fmla="*/ 57151 w 273845"/>
                    <a:gd name="connsiteY7-690" fmla="*/ 3750467 h 3776859"/>
                    <a:gd name="connsiteX8-691" fmla="*/ 1 w 273845"/>
                    <a:gd name="connsiteY8-692" fmla="*/ 3609974 h 3776859"/>
                    <a:gd name="connsiteX9-693" fmla="*/ 0 w 273845"/>
                    <a:gd name="connsiteY9-694" fmla="*/ 0 h 3776859"/>
                    <a:gd name="connsiteX0-695" fmla="*/ 0 w 273845"/>
                    <a:gd name="connsiteY0-696" fmla="*/ 0 h 3776859"/>
                    <a:gd name="connsiteX1-697" fmla="*/ 272825 w 273845"/>
                    <a:gd name="connsiteY1-698" fmla="*/ 0 h 3776859"/>
                    <a:gd name="connsiteX2-699" fmla="*/ 273845 w 273845"/>
                    <a:gd name="connsiteY2-700" fmla="*/ 3581399 h 3776859"/>
                    <a:gd name="connsiteX3-701" fmla="*/ 245270 w 273845"/>
                    <a:gd name="connsiteY3-702" fmla="*/ 3702843 h 3776859"/>
                    <a:gd name="connsiteX4-703" fmla="*/ 223839 w 273845"/>
                    <a:gd name="connsiteY4-704" fmla="*/ 3631404 h 3776859"/>
                    <a:gd name="connsiteX5-705" fmla="*/ 166689 w 273845"/>
                    <a:gd name="connsiteY5-706" fmla="*/ 3776661 h 3776859"/>
                    <a:gd name="connsiteX6-707" fmla="*/ 104776 w 273845"/>
                    <a:gd name="connsiteY6-708" fmla="*/ 3664743 h 3776859"/>
                    <a:gd name="connsiteX7-709" fmla="*/ 57151 w 273845"/>
                    <a:gd name="connsiteY7-710" fmla="*/ 3750467 h 3776859"/>
                    <a:gd name="connsiteX8-711" fmla="*/ 1 w 273845"/>
                    <a:gd name="connsiteY8-712" fmla="*/ 3609974 h 3776859"/>
                    <a:gd name="connsiteX9-713" fmla="*/ 0 w 273845"/>
                    <a:gd name="connsiteY9-714" fmla="*/ 0 h 3776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21" y="connsiteY5-22"/>
                    </a:cxn>
                    <a:cxn ang="0">
                      <a:pos x="connsiteX6-35" y="connsiteY6-36"/>
                    </a:cxn>
                    <a:cxn ang="0">
                      <a:pos x="connsiteX7-51" y="connsiteY7-52"/>
                    </a:cxn>
                    <a:cxn ang="0">
                      <a:pos x="connsiteX8-69" y="connsiteY8-70"/>
                    </a:cxn>
                    <a:cxn ang="0">
                      <a:pos x="connsiteX9-89" y="connsiteY9-90"/>
                    </a:cxn>
                  </a:cxnLst>
                  <a:rect l="l" t="t" r="r" b="b"/>
                  <a:pathLst>
                    <a:path w="273845" h="3776859">
                      <a:moveTo>
                        <a:pt x="0" y="0"/>
                      </a:moveTo>
                      <a:lnTo>
                        <a:pt x="272825" y="0"/>
                      </a:lnTo>
                      <a:lnTo>
                        <a:pt x="273845" y="3581399"/>
                      </a:lnTo>
                      <a:cubicBezTo>
                        <a:pt x="269876" y="3659980"/>
                        <a:pt x="258763" y="3688555"/>
                        <a:pt x="245270" y="3702843"/>
                      </a:cubicBezTo>
                      <a:cubicBezTo>
                        <a:pt x="228204" y="3675061"/>
                        <a:pt x="236936" y="3619101"/>
                        <a:pt x="223839" y="3631404"/>
                      </a:cubicBezTo>
                      <a:cubicBezTo>
                        <a:pt x="210742" y="3643707"/>
                        <a:pt x="186533" y="3771105"/>
                        <a:pt x="166689" y="3776661"/>
                      </a:cubicBezTo>
                      <a:cubicBezTo>
                        <a:pt x="146845" y="3782217"/>
                        <a:pt x="123032" y="3669109"/>
                        <a:pt x="104776" y="3664743"/>
                      </a:cubicBezTo>
                      <a:cubicBezTo>
                        <a:pt x="86520" y="3660377"/>
                        <a:pt x="74614" y="3759595"/>
                        <a:pt x="57151" y="3750467"/>
                      </a:cubicBezTo>
                      <a:cubicBezTo>
                        <a:pt x="28576" y="3725068"/>
                        <a:pt x="9527" y="3661568"/>
                        <a:pt x="1" y="3609974"/>
                      </a:cubicBezTo>
                      <a:cubicBezTo>
                        <a:pt x="1" y="2406649"/>
                        <a:pt x="0" y="1203325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3000">
                      <a:schemeClr val="tx2"/>
                    </a:gs>
                    <a:gs pos="82000">
                      <a:schemeClr val="tx2"/>
                    </a:gs>
                    <a:gs pos="34000">
                      <a:schemeClr val="tx2">
                        <a:lumMod val="75000"/>
                      </a:schemeClr>
                    </a:gs>
                    <a:gs pos="0">
                      <a:schemeClr val="tx2"/>
                    </a:gs>
                    <a:gs pos="38000">
                      <a:schemeClr val="tx2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Rectangle 23"/>
                <p:cNvSpPr/>
                <p:nvPr/>
              </p:nvSpPr>
              <p:spPr>
                <a:xfrm>
                  <a:off x="1374774" y="1417118"/>
                  <a:ext cx="272825" cy="59055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27000">
                      <a:srgbClr val="F2F2F2">
                        <a:lumMod val="0"/>
                        <a:lumOff val="100000"/>
                      </a:srgb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24"/>
                <p:cNvSpPr/>
                <p:nvPr/>
              </p:nvSpPr>
              <p:spPr>
                <a:xfrm>
                  <a:off x="1404710" y="1213680"/>
                  <a:ext cx="212954" cy="203438"/>
                </a:xfrm>
                <a:prstGeom prst="rect">
                  <a:avLst/>
                </a:prstGeom>
                <a:solidFill>
                  <a:schemeClr val="tx2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Freeform 25"/>
                <p:cNvSpPr/>
                <p:nvPr/>
              </p:nvSpPr>
              <p:spPr>
                <a:xfrm rot="5400000">
                  <a:off x="1396885" y="6250198"/>
                  <a:ext cx="228600" cy="73152"/>
                </a:xfrm>
                <a:custGeom>
                  <a:avLst/>
                  <a:gdLst>
                    <a:gd name="connsiteX0" fmla="*/ 0 w 226544"/>
                    <a:gd name="connsiteY0" fmla="*/ 35306 h 70612"/>
                    <a:gd name="connsiteX1" fmla="*/ 27685 w 226544"/>
                    <a:gd name="connsiteY1" fmla="*/ 0 h 70612"/>
                    <a:gd name="connsiteX2" fmla="*/ 226544 w 226544"/>
                    <a:gd name="connsiteY2" fmla="*/ 35306 h 70612"/>
                    <a:gd name="connsiteX3" fmla="*/ 27685 w 226544"/>
                    <a:gd name="connsiteY3" fmla="*/ 70612 h 70612"/>
                    <a:gd name="connsiteX0-1" fmla="*/ 0 w 226544"/>
                    <a:gd name="connsiteY0-2" fmla="*/ 35306 h 70612"/>
                    <a:gd name="connsiteX1-3" fmla="*/ 27685 w 226544"/>
                    <a:gd name="connsiteY1-4" fmla="*/ 0 h 70612"/>
                    <a:gd name="connsiteX2-5" fmla="*/ 226544 w 226544"/>
                    <a:gd name="connsiteY2-6" fmla="*/ 35306 h 70612"/>
                    <a:gd name="connsiteX3-7" fmla="*/ 27685 w 226544"/>
                    <a:gd name="connsiteY3-8" fmla="*/ 70612 h 70612"/>
                    <a:gd name="connsiteX4" fmla="*/ 0 w 226544"/>
                    <a:gd name="connsiteY4" fmla="*/ 35306 h 70612"/>
                    <a:gd name="connsiteX0-9" fmla="*/ 0 w 226544"/>
                    <a:gd name="connsiteY0-10" fmla="*/ 35306 h 70612"/>
                    <a:gd name="connsiteX1-11" fmla="*/ 27685 w 226544"/>
                    <a:gd name="connsiteY1-12" fmla="*/ 0 h 70612"/>
                    <a:gd name="connsiteX2-13" fmla="*/ 226544 w 226544"/>
                    <a:gd name="connsiteY2-14" fmla="*/ 35306 h 70612"/>
                    <a:gd name="connsiteX3-15" fmla="*/ 27685 w 226544"/>
                    <a:gd name="connsiteY3-16" fmla="*/ 70612 h 70612"/>
                    <a:gd name="connsiteX4-17" fmla="*/ 0 w 226544"/>
                    <a:gd name="connsiteY4-18" fmla="*/ 35306 h 70612"/>
                    <a:gd name="connsiteX0-19" fmla="*/ 0 w 226544"/>
                    <a:gd name="connsiteY0-20" fmla="*/ 35306 h 70612"/>
                    <a:gd name="connsiteX1-21" fmla="*/ 27685 w 226544"/>
                    <a:gd name="connsiteY1-22" fmla="*/ 0 h 70612"/>
                    <a:gd name="connsiteX2-23" fmla="*/ 226544 w 226544"/>
                    <a:gd name="connsiteY2-24" fmla="*/ 35306 h 70612"/>
                    <a:gd name="connsiteX3-25" fmla="*/ 27685 w 226544"/>
                    <a:gd name="connsiteY3-26" fmla="*/ 70612 h 70612"/>
                    <a:gd name="connsiteX4-27" fmla="*/ 0 w 226544"/>
                    <a:gd name="connsiteY4-28" fmla="*/ 35306 h 70612"/>
                    <a:gd name="connsiteX0-29" fmla="*/ 0 w 226544"/>
                    <a:gd name="connsiteY0-30" fmla="*/ 35306 h 70612"/>
                    <a:gd name="connsiteX1-31" fmla="*/ 27685 w 226544"/>
                    <a:gd name="connsiteY1-32" fmla="*/ 0 h 70612"/>
                    <a:gd name="connsiteX2-33" fmla="*/ 226544 w 226544"/>
                    <a:gd name="connsiteY2-34" fmla="*/ 35306 h 70612"/>
                    <a:gd name="connsiteX3-35" fmla="*/ 27685 w 226544"/>
                    <a:gd name="connsiteY3-36" fmla="*/ 70612 h 70612"/>
                    <a:gd name="connsiteX4-37" fmla="*/ 0 w 226544"/>
                    <a:gd name="connsiteY4-38" fmla="*/ 35306 h 70612"/>
                    <a:gd name="connsiteX0-39" fmla="*/ 0 w 226544"/>
                    <a:gd name="connsiteY0-40" fmla="*/ 35306 h 70612"/>
                    <a:gd name="connsiteX1-41" fmla="*/ 27685 w 226544"/>
                    <a:gd name="connsiteY1-42" fmla="*/ 0 h 70612"/>
                    <a:gd name="connsiteX2-43" fmla="*/ 226544 w 226544"/>
                    <a:gd name="connsiteY2-44" fmla="*/ 35306 h 70612"/>
                    <a:gd name="connsiteX3-45" fmla="*/ 27685 w 226544"/>
                    <a:gd name="connsiteY3-46" fmla="*/ 70612 h 70612"/>
                    <a:gd name="connsiteX4-47" fmla="*/ 0 w 226544"/>
                    <a:gd name="connsiteY4-48" fmla="*/ 35306 h 70612"/>
                    <a:gd name="connsiteX0-49" fmla="*/ 0 w 226544"/>
                    <a:gd name="connsiteY0-50" fmla="*/ 35306 h 70612"/>
                    <a:gd name="connsiteX1-51" fmla="*/ 27685 w 226544"/>
                    <a:gd name="connsiteY1-52" fmla="*/ 0 h 70612"/>
                    <a:gd name="connsiteX2-53" fmla="*/ 226544 w 226544"/>
                    <a:gd name="connsiteY2-54" fmla="*/ 35306 h 70612"/>
                    <a:gd name="connsiteX3-55" fmla="*/ 27685 w 226544"/>
                    <a:gd name="connsiteY3-56" fmla="*/ 70612 h 70612"/>
                    <a:gd name="connsiteX4-57" fmla="*/ 0 w 226544"/>
                    <a:gd name="connsiteY4-58" fmla="*/ 35306 h 70612"/>
                    <a:gd name="connsiteX0-59" fmla="*/ 0 w 226544"/>
                    <a:gd name="connsiteY0-60" fmla="*/ 35306 h 70612"/>
                    <a:gd name="connsiteX1-61" fmla="*/ 27685 w 226544"/>
                    <a:gd name="connsiteY1-62" fmla="*/ 0 h 70612"/>
                    <a:gd name="connsiteX2-63" fmla="*/ 226544 w 226544"/>
                    <a:gd name="connsiteY2-64" fmla="*/ 35306 h 70612"/>
                    <a:gd name="connsiteX3-65" fmla="*/ 27685 w 226544"/>
                    <a:gd name="connsiteY3-66" fmla="*/ 70612 h 70612"/>
                    <a:gd name="connsiteX4-67" fmla="*/ 0 w 226544"/>
                    <a:gd name="connsiteY4-68" fmla="*/ 35306 h 70612"/>
                    <a:gd name="connsiteX0-69" fmla="*/ 0 w 226544"/>
                    <a:gd name="connsiteY0-70" fmla="*/ 35306 h 70612"/>
                    <a:gd name="connsiteX1-71" fmla="*/ 27685 w 226544"/>
                    <a:gd name="connsiteY1-72" fmla="*/ 0 h 70612"/>
                    <a:gd name="connsiteX2-73" fmla="*/ 226544 w 226544"/>
                    <a:gd name="connsiteY2-74" fmla="*/ 35306 h 70612"/>
                    <a:gd name="connsiteX3-75" fmla="*/ 27685 w 226544"/>
                    <a:gd name="connsiteY3-76" fmla="*/ 70612 h 70612"/>
                    <a:gd name="connsiteX4-77" fmla="*/ 0 w 226544"/>
                    <a:gd name="connsiteY4-78" fmla="*/ 35306 h 70612"/>
                    <a:gd name="connsiteX0-79" fmla="*/ 0 w 226544"/>
                    <a:gd name="connsiteY0-80" fmla="*/ 35306 h 70612"/>
                    <a:gd name="connsiteX1-81" fmla="*/ 27685 w 226544"/>
                    <a:gd name="connsiteY1-82" fmla="*/ 0 h 70612"/>
                    <a:gd name="connsiteX2-83" fmla="*/ 226544 w 226544"/>
                    <a:gd name="connsiteY2-84" fmla="*/ 35306 h 70612"/>
                    <a:gd name="connsiteX3-85" fmla="*/ 27685 w 226544"/>
                    <a:gd name="connsiteY3-86" fmla="*/ 70612 h 70612"/>
                    <a:gd name="connsiteX4-87" fmla="*/ 0 w 226544"/>
                    <a:gd name="connsiteY4-88" fmla="*/ 35306 h 7061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226544" h="70612">
                      <a:moveTo>
                        <a:pt x="0" y="35306"/>
                      </a:moveTo>
                      <a:cubicBezTo>
                        <a:pt x="1521" y="15316"/>
                        <a:pt x="12805" y="4576"/>
                        <a:pt x="27685" y="0"/>
                      </a:cubicBezTo>
                      <a:lnTo>
                        <a:pt x="226544" y="35306"/>
                      </a:lnTo>
                      <a:lnTo>
                        <a:pt x="27685" y="70612"/>
                      </a:lnTo>
                      <a:cubicBezTo>
                        <a:pt x="11264" y="65009"/>
                        <a:pt x="1007" y="52726"/>
                        <a:pt x="0" y="35306"/>
                      </a:cubicBezTo>
                      <a:close/>
                    </a:path>
                  </a:pathLst>
                </a:custGeom>
                <a:solidFill>
                  <a:srgbClr val="4C504C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2" name="Straight Connector 26"/>
                <p:cNvCxnSpPr/>
                <p:nvPr/>
              </p:nvCxnSpPr>
              <p:spPr>
                <a:xfrm>
                  <a:off x="1374774" y="1486648"/>
                  <a:ext cx="27432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27"/>
                <p:cNvCxnSpPr/>
                <p:nvPr/>
              </p:nvCxnSpPr>
              <p:spPr>
                <a:xfrm>
                  <a:off x="1374774" y="1562425"/>
                  <a:ext cx="27432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28"/>
                <p:cNvCxnSpPr/>
                <p:nvPr/>
              </p:nvCxnSpPr>
              <p:spPr>
                <a:xfrm>
                  <a:off x="1374774" y="1638202"/>
                  <a:ext cx="27432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29"/>
                <p:cNvCxnSpPr/>
                <p:nvPr/>
              </p:nvCxnSpPr>
              <p:spPr>
                <a:xfrm>
                  <a:off x="1374774" y="1713979"/>
                  <a:ext cx="27432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0"/>
                <p:cNvCxnSpPr/>
                <p:nvPr/>
              </p:nvCxnSpPr>
              <p:spPr>
                <a:xfrm>
                  <a:off x="1374774" y="1789756"/>
                  <a:ext cx="27432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1"/>
                <p:cNvCxnSpPr/>
                <p:nvPr/>
              </p:nvCxnSpPr>
              <p:spPr>
                <a:xfrm>
                  <a:off x="1374774" y="1865533"/>
                  <a:ext cx="27432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2"/>
                <p:cNvCxnSpPr/>
                <p:nvPr/>
              </p:nvCxnSpPr>
              <p:spPr>
                <a:xfrm>
                  <a:off x="1374774" y="1941308"/>
                  <a:ext cx="27432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rapezoid 7"/>
              <p:cNvSpPr/>
              <p:nvPr/>
            </p:nvSpPr>
            <p:spPr>
              <a:xfrm rot="16200000">
                <a:off x="1594832" y="3537234"/>
                <a:ext cx="695326" cy="59529"/>
              </a:xfrm>
              <a:prstGeom prst="trapezoid">
                <a:avLst>
                  <a:gd name="adj" fmla="val 69837"/>
                </a:avLst>
              </a:prstGeom>
              <a:solidFill>
                <a:schemeClr val="accent4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rapezoid 8"/>
              <p:cNvSpPr/>
              <p:nvPr/>
            </p:nvSpPr>
            <p:spPr>
              <a:xfrm rot="16200000">
                <a:off x="1594832" y="2634935"/>
                <a:ext cx="695326" cy="59529"/>
              </a:xfrm>
              <a:prstGeom prst="trapezoid">
                <a:avLst>
                  <a:gd name="adj" fmla="val 69837"/>
                </a:avLst>
              </a:prstGeom>
              <a:solidFill>
                <a:schemeClr val="accent3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Pentagon 9"/>
              <p:cNvSpPr/>
              <p:nvPr/>
            </p:nvSpPr>
            <p:spPr>
              <a:xfrm>
                <a:off x="1912729" y="2359899"/>
                <a:ext cx="3510756" cy="607219"/>
              </a:xfrm>
              <a:prstGeom prst="homePlate">
                <a:avLst>
                  <a:gd name="adj" fmla="val 36274"/>
                </a:avLst>
              </a:prstGeom>
              <a:solidFill>
                <a:srgbClr val="779F08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Pentagon 10"/>
              <p:cNvSpPr/>
              <p:nvPr/>
            </p:nvSpPr>
            <p:spPr>
              <a:xfrm>
                <a:off x="1912729" y="4411548"/>
                <a:ext cx="3510756" cy="607219"/>
              </a:xfrm>
              <a:prstGeom prst="homePlate">
                <a:avLst>
                  <a:gd name="adj" fmla="val 36274"/>
                </a:avLst>
              </a:prstGeom>
              <a:solidFill>
                <a:srgbClr val="779F08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33"/>
              <p:cNvSpPr/>
              <p:nvPr/>
            </p:nvSpPr>
            <p:spPr>
              <a:xfrm>
                <a:off x="2502540" y="2434077"/>
                <a:ext cx="2330569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30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能源使用方面</a:t>
                </a:r>
                <a:endParaRPr lang="zh-CN" altLang="en-US" sz="2400" b="1" spc="3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38"/>
              <p:cNvSpPr txBox="1"/>
              <p:nvPr/>
            </p:nvSpPr>
            <p:spPr>
              <a:xfrm>
                <a:off x="1972257" y="2401394"/>
                <a:ext cx="385042" cy="5232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191"/>
              <p:cNvSpPr txBox="1"/>
              <p:nvPr/>
            </p:nvSpPr>
            <p:spPr>
              <a:xfrm>
                <a:off x="1925902" y="4452576"/>
                <a:ext cx="385042" cy="5232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38"/>
              <p:cNvSpPr/>
              <p:nvPr/>
            </p:nvSpPr>
            <p:spPr>
              <a:xfrm>
                <a:off x="2503175" y="4485258"/>
                <a:ext cx="2330569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30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电池使用方面</a:t>
                </a:r>
                <a:endParaRPr lang="zh-CN" altLang="en-US" sz="2400" b="1" spc="3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8425" y="3375"/>
              <a:ext cx="6738" cy="4635"/>
              <a:chOff x="8425" y="3375"/>
              <a:chExt cx="6738" cy="4635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8425" y="3375"/>
                <a:ext cx="6537" cy="1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GB" sz="2400" b="1" spc="30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火力发电本身的高污染性</a:t>
                </a:r>
                <a:endParaRPr lang="zh-CN" altLang="en-GB" sz="2400" b="1" spc="30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r>
                  <a:rPr lang="zh-CN" altLang="en-GB" sz="2400" b="1" spc="30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二次能源的低能源利用率</a:t>
                </a:r>
                <a:endParaRPr lang="zh-CN" altLang="en-GB" sz="2400" b="1" spc="30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" name="Rectangle 43"/>
              <p:cNvSpPr/>
              <p:nvPr/>
            </p:nvSpPr>
            <p:spPr>
              <a:xfrm>
                <a:off x="8627" y="6704"/>
                <a:ext cx="6537" cy="1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zh-CN" altLang="en-GB" sz="2400" b="1" spc="30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电池的制造与回收阶段</a:t>
                </a:r>
                <a:endParaRPr lang="zh-CN" altLang="en-GB" sz="2400" b="1" spc="30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r>
                  <a:rPr lang="zh-CN" altLang="en-GB" sz="2400" b="1" spc="30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可能出现环境问题</a:t>
                </a:r>
                <a:endParaRPr lang="zh-CN" altLang="en-GB" sz="2400" b="1" spc="30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53515" y="2005330"/>
            <a:ext cx="9611995" cy="1766570"/>
            <a:chOff x="2159" y="4009"/>
            <a:chExt cx="15137" cy="278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2159" y="4009"/>
              <a:ext cx="2836" cy="2782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5853" y="4646"/>
              <a:ext cx="1144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问题一：</a:t>
              </a:r>
              <a:r>
                <a:rPr lang="en-US" altLang="zh-CN" sz="48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altLang="en-US" sz="48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能源的使用</a:t>
              </a:r>
              <a:endParaRPr lang="zh-CN" altLang="en-US" sz="48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177507" y="410845"/>
            <a:ext cx="2286293" cy="629920"/>
            <a:chOff x="-8" y="661"/>
            <a:chExt cx="3600" cy="992"/>
          </a:xfrm>
        </p:grpSpPr>
        <p:sp>
          <p:nvSpPr>
            <p:cNvPr id="8" name="矩形 7"/>
            <p:cNvSpPr/>
            <p:nvPr/>
          </p:nvSpPr>
          <p:spPr>
            <a:xfrm>
              <a:off x="504" y="661"/>
              <a:ext cx="3088" cy="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能源使用</a:t>
              </a:r>
              <a:endParaRPr lang="zh-CN" altLang="en-US" sz="35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2463800" y="1264285"/>
            <a:ext cx="7725410" cy="4458335"/>
            <a:chOff x="3905" y="2005"/>
            <a:chExt cx="12166" cy="7021"/>
          </a:xfrm>
        </p:grpSpPr>
        <p:grpSp>
          <p:nvGrpSpPr>
            <p:cNvPr id="4" name="组合 3"/>
            <p:cNvGrpSpPr/>
            <p:nvPr/>
          </p:nvGrpSpPr>
          <p:grpSpPr>
            <a:xfrm>
              <a:off x="3905" y="3646"/>
              <a:ext cx="12166" cy="5380"/>
              <a:chOff x="2480" y="1994"/>
              <a:chExt cx="14187" cy="7140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2480" y="1994"/>
                <a:ext cx="13300" cy="7140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0000">
                    <a:schemeClr val="accent6">
                      <a:lumMod val="20000"/>
                      <a:lumOff val="80000"/>
                    </a:schemeClr>
                  </a:gs>
                  <a:gs pos="8200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8575"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3323" y="2571"/>
                <a:ext cx="13344" cy="1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4000" b="1">
                    <a:solidFill>
                      <a:schemeClr val="accent6">
                        <a:lumMod val="50000"/>
                      </a:schemeClr>
                    </a:solidFill>
                  </a:rPr>
                  <a:t>1. </a:t>
                </a:r>
                <a:r>
                  <a:rPr lang="zh-CN" altLang="en-US" sz="4000" b="1">
                    <a:solidFill>
                      <a:schemeClr val="accent6">
                        <a:lumMod val="50000"/>
                      </a:schemeClr>
                    </a:solidFill>
                  </a:rPr>
                  <a:t>火电占比高，污染强</a:t>
                </a:r>
                <a:endParaRPr lang="zh-CN" altLang="en-US" sz="4000" b="1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3905" y="2005"/>
              <a:ext cx="11391" cy="1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800" b="1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电动汽车遇到的环境问题</a:t>
              </a:r>
              <a:endParaRPr lang="zh-CN" alt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65" name="组合 64"/>
          <p:cNvGrpSpPr/>
          <p:nvPr/>
        </p:nvGrpSpPr>
        <p:grpSpPr>
          <a:xfrm>
            <a:off x="1680845" y="1559560"/>
            <a:ext cx="8829675" cy="3775710"/>
            <a:chOff x="2647" y="2139"/>
            <a:chExt cx="13905" cy="5946"/>
          </a:xfrm>
        </p:grpSpPr>
        <p:sp>
          <p:nvSpPr>
            <p:cNvPr id="63" name="文本框 62"/>
            <p:cNvSpPr txBox="1"/>
            <p:nvPr/>
          </p:nvSpPr>
          <p:spPr>
            <a:xfrm>
              <a:off x="2647" y="7360"/>
              <a:ext cx="139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      </a:t>
              </a:r>
              <a:r>
                <a:rPr lang="zh-CN" altLang="en-US" sz="24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我国是传统能源大国，能源结构中化石能源占据主要部分</a:t>
              </a:r>
              <a:endParaRPr lang="zh-CN" altLang="en-US" sz="2400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2" y="2139"/>
              <a:ext cx="12643" cy="4720"/>
            </a:xfrm>
            <a:prstGeom prst="rect">
              <a:avLst/>
            </a:prstGeom>
          </p:spPr>
        </p:pic>
      </p:grpSp>
      <p:grpSp>
        <p:nvGrpSpPr>
          <p:cNvPr id="66" name="组合 65"/>
          <p:cNvGrpSpPr/>
          <p:nvPr/>
        </p:nvGrpSpPr>
        <p:grpSpPr>
          <a:xfrm>
            <a:off x="122262" y="410845"/>
            <a:ext cx="5774160" cy="629920"/>
            <a:chOff x="-8" y="661"/>
            <a:chExt cx="9092" cy="992"/>
          </a:xfrm>
        </p:grpSpPr>
        <p:sp>
          <p:nvSpPr>
            <p:cNvPr id="67" name="矩形 66"/>
            <p:cNvSpPr/>
            <p:nvPr/>
          </p:nvSpPr>
          <p:spPr>
            <a:xfrm>
              <a:off x="551" y="661"/>
              <a:ext cx="8533" cy="99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能源使用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我国火电现状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  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97580" y="1196340"/>
            <a:ext cx="7987665" cy="5353685"/>
            <a:chOff x="6259" y="609"/>
            <a:chExt cx="10257" cy="7538"/>
          </a:xfrm>
        </p:grpSpPr>
        <p:sp>
          <p:nvSpPr>
            <p:cNvPr id="3" name="矩形 2"/>
            <p:cNvSpPr/>
            <p:nvPr/>
          </p:nvSpPr>
          <p:spPr>
            <a:xfrm>
              <a:off x="6259" y="609"/>
              <a:ext cx="10257" cy="7472"/>
            </a:xfrm>
            <a:prstGeom prst="rect">
              <a:avLst/>
            </a:prstGeom>
            <a:solidFill>
              <a:srgbClr val="EEF6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aphicFrame>
          <p:nvGraphicFramePr>
            <p:cNvPr id="2" name="图表 1"/>
            <p:cNvGraphicFramePr/>
            <p:nvPr/>
          </p:nvGraphicFramePr>
          <p:xfrm>
            <a:off x="6388" y="647"/>
            <a:ext cx="10000" cy="7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</p:grpSp>
      <p:sp>
        <p:nvSpPr>
          <p:cNvPr id="5" name="文本框 4"/>
          <p:cNvSpPr txBox="1"/>
          <p:nvPr/>
        </p:nvSpPr>
        <p:spPr>
          <a:xfrm>
            <a:off x="419100" y="2521585"/>
            <a:ext cx="27203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火电占比下降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新能源占比上升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122262" y="410845"/>
            <a:ext cx="5791942" cy="629920"/>
            <a:chOff x="-8" y="661"/>
            <a:chExt cx="9120" cy="992"/>
          </a:xfrm>
        </p:grpSpPr>
        <p:sp>
          <p:nvSpPr>
            <p:cNvPr id="7" name="矩形 6"/>
            <p:cNvSpPr/>
            <p:nvPr/>
          </p:nvSpPr>
          <p:spPr>
            <a:xfrm>
              <a:off x="520" y="661"/>
              <a:ext cx="8592" cy="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能源使用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我国的电力结构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122262" y="410845"/>
            <a:ext cx="5791942" cy="629920"/>
            <a:chOff x="-8" y="661"/>
            <a:chExt cx="9120" cy="992"/>
          </a:xfrm>
        </p:grpSpPr>
        <p:sp>
          <p:nvSpPr>
            <p:cNvPr id="8" name="矩形 7"/>
            <p:cNvSpPr/>
            <p:nvPr/>
          </p:nvSpPr>
          <p:spPr>
            <a:xfrm>
              <a:off x="520" y="661"/>
              <a:ext cx="8592" cy="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能源使用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火力发电的流程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" y="1889125"/>
            <a:ext cx="6978650" cy="307975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7874635" y="880110"/>
            <a:ext cx="3055620" cy="4714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5780" y="1328127"/>
            <a:ext cx="11141109" cy="3410983"/>
            <a:chOff x="792" y="3429"/>
            <a:chExt cx="17545" cy="5372"/>
          </a:xfrm>
        </p:grpSpPr>
        <p:sp>
          <p:nvSpPr>
            <p:cNvPr id="9" name="平行四边形 8"/>
            <p:cNvSpPr/>
            <p:nvPr/>
          </p:nvSpPr>
          <p:spPr>
            <a:xfrm rot="16200000">
              <a:off x="8378" y="5768"/>
              <a:ext cx="2338" cy="3200"/>
            </a:xfrm>
            <a:prstGeom prst="parallelogram">
              <a:avLst>
                <a:gd name="adj" fmla="val 5322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5">
                <a:solidFill>
                  <a:schemeClr val="bg1"/>
                </a:solidFill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rot="16200000">
              <a:off x="8378" y="3267"/>
              <a:ext cx="2338" cy="3200"/>
            </a:xfrm>
            <a:prstGeom prst="parallelogram">
              <a:avLst>
                <a:gd name="adj" fmla="val 5322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5">
                <a:solidFill>
                  <a:schemeClr val="bg1"/>
                </a:solidFill>
              </a:endParaRPr>
            </a:p>
          </p:txBody>
        </p:sp>
        <p:sp>
          <p:nvSpPr>
            <p:cNvPr id="11" name="右箭头 10"/>
            <p:cNvSpPr/>
            <p:nvPr/>
          </p:nvSpPr>
          <p:spPr>
            <a:xfrm>
              <a:off x="7947" y="3429"/>
              <a:ext cx="4167" cy="1630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5">
                <a:solidFill>
                  <a:schemeClr val="bg1"/>
                </a:solidFill>
              </a:endParaRPr>
            </a:p>
          </p:txBody>
        </p:sp>
        <p:sp>
          <p:nvSpPr>
            <p:cNvPr id="12" name="右箭头 11"/>
            <p:cNvSpPr/>
            <p:nvPr/>
          </p:nvSpPr>
          <p:spPr>
            <a:xfrm rot="10800000">
              <a:off x="6980" y="4676"/>
              <a:ext cx="4167" cy="1630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5">
                <a:solidFill>
                  <a:schemeClr val="bg1"/>
                </a:solidFill>
              </a:endParaRPr>
            </a:p>
          </p:txBody>
        </p:sp>
        <p:sp>
          <p:nvSpPr>
            <p:cNvPr id="13" name="右箭头 12"/>
            <p:cNvSpPr/>
            <p:nvPr/>
          </p:nvSpPr>
          <p:spPr>
            <a:xfrm>
              <a:off x="7947" y="5923"/>
              <a:ext cx="4167" cy="1630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5">
                <a:solidFill>
                  <a:schemeClr val="bg1"/>
                </a:solidFill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 rot="10800000">
              <a:off x="6980" y="7171"/>
              <a:ext cx="4167" cy="1630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5">
                <a:solidFill>
                  <a:schemeClr val="bg1"/>
                </a:solidFill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8559" y="3513"/>
              <a:ext cx="2714" cy="11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>
                <a:lnSpc>
                  <a:spcPct val="150000"/>
                </a:lnSpc>
                <a:defRPr/>
              </a:pPr>
              <a:r>
                <a:rPr lang="zh-CN" altLang="en-US" sz="3200" kern="0" dirty="0">
                  <a:solidFill>
                    <a:schemeClr val="bg1"/>
                  </a:solidFill>
                  <a:cs typeface="华文黑体" pitchFamily="2" charset="-122"/>
                </a:rPr>
                <a:t>烟气污染</a:t>
              </a:r>
              <a:endParaRPr lang="zh-CN" altLang="en-US" sz="3200" kern="0" dirty="0">
                <a:solidFill>
                  <a:schemeClr val="bg1"/>
                </a:solidFill>
                <a:cs typeface="华文黑体" pitchFamily="2" charset="-122"/>
              </a:endParaRPr>
            </a:p>
          </p:txBody>
        </p:sp>
        <p:sp>
          <p:nvSpPr>
            <p:cNvPr id="16" name="TextBox 10"/>
            <p:cNvSpPr txBox="1"/>
            <p:nvPr/>
          </p:nvSpPr>
          <p:spPr>
            <a:xfrm>
              <a:off x="12703" y="3879"/>
              <a:ext cx="5634" cy="7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氮氧化物、硫</a:t>
              </a:r>
              <a:r>
                <a:rPr lang="zh-CN" altLang="en-US" sz="2000" b="1" dirty="0">
                  <a:solidFill>
                    <a:schemeClr val="tx1"/>
                  </a:solidFill>
                </a:rPr>
                <a:t>氧化物、二氧化碳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1"/>
            <p:cNvSpPr txBox="1"/>
            <p:nvPr/>
          </p:nvSpPr>
          <p:spPr>
            <a:xfrm>
              <a:off x="8034" y="4718"/>
              <a:ext cx="2714" cy="11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>
                <a:lnSpc>
                  <a:spcPct val="150000"/>
                </a:lnSpc>
                <a:defRPr/>
              </a:pPr>
              <a:r>
                <a:rPr lang="zh-CN" altLang="en-US" sz="3200" kern="0" dirty="0">
                  <a:solidFill>
                    <a:schemeClr val="bg1"/>
                  </a:solidFill>
                  <a:cs typeface="华文黑体" pitchFamily="2" charset="-122"/>
                </a:rPr>
                <a:t>粉尘污染</a:t>
              </a:r>
              <a:endParaRPr lang="zh-CN" altLang="en-US" sz="3200" kern="0" dirty="0">
                <a:solidFill>
                  <a:schemeClr val="bg1"/>
                </a:solidFill>
                <a:cs typeface="华文黑体" pitchFamily="2" charset="-122"/>
              </a:endParaRPr>
            </a:p>
          </p:txBody>
        </p:sp>
        <p:sp>
          <p:nvSpPr>
            <p:cNvPr id="18" name="TextBox 12"/>
            <p:cNvSpPr txBox="1"/>
            <p:nvPr/>
          </p:nvSpPr>
          <p:spPr>
            <a:xfrm>
              <a:off x="8207" y="5993"/>
              <a:ext cx="2714" cy="11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>
                <a:lnSpc>
                  <a:spcPct val="150000"/>
                </a:lnSpc>
                <a:defRPr/>
              </a:pPr>
              <a:r>
                <a:rPr lang="zh-CN" altLang="en-US" sz="3200" kern="0" dirty="0">
                  <a:solidFill>
                    <a:schemeClr val="bg1"/>
                  </a:solidFill>
                  <a:cs typeface="华文黑体" pitchFamily="2" charset="-122"/>
                </a:rPr>
                <a:t>水污染</a:t>
              </a:r>
              <a:endParaRPr lang="zh-CN" altLang="en-US" sz="3200" kern="0" dirty="0">
                <a:solidFill>
                  <a:schemeClr val="bg1"/>
                </a:solidFill>
                <a:cs typeface="华文黑体" pitchFamily="2" charset="-122"/>
              </a:endParaRPr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8034" y="7269"/>
              <a:ext cx="2714" cy="11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>
                <a:lnSpc>
                  <a:spcPct val="150000"/>
                </a:lnSpc>
                <a:defRPr/>
              </a:pPr>
              <a:r>
                <a:rPr lang="zh-CN" altLang="en-US" sz="3200" kern="0" dirty="0">
                  <a:solidFill>
                    <a:schemeClr val="bg1"/>
                  </a:solidFill>
                  <a:cs typeface="华文黑体" pitchFamily="2" charset="-122"/>
                </a:rPr>
                <a:t>噪音污染</a:t>
              </a:r>
              <a:endParaRPr lang="zh-CN" altLang="en-US" sz="3200" kern="0" dirty="0">
                <a:solidFill>
                  <a:schemeClr val="bg1"/>
                </a:solidFill>
                <a:cs typeface="华文黑体" pitchFamily="2" charset="-122"/>
              </a:endParaRPr>
            </a:p>
          </p:txBody>
        </p:sp>
        <p:sp>
          <p:nvSpPr>
            <p:cNvPr id="20" name="TextBox 14"/>
            <p:cNvSpPr txBox="1"/>
            <p:nvPr/>
          </p:nvSpPr>
          <p:spPr>
            <a:xfrm>
              <a:off x="792" y="5059"/>
              <a:ext cx="5853" cy="7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sz="2000" b="1" dirty="0">
                  <a:solidFill>
                    <a:schemeClr val="tx1"/>
                  </a:solidFill>
                </a:rPr>
                <a:t>煤渣中的粉尘、燃烧时的锅炉尘</a:t>
              </a:r>
              <a:endParaRPr lang="zh-CN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12730" y="6376"/>
              <a:ext cx="5607" cy="7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洗煤废水、工业废水、脱硫废水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2274" y="7554"/>
              <a:ext cx="4371" cy="7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机械噪音、电磁性噪音</a:t>
              </a:r>
              <a:endParaRPr lang="en-US" altLang="zh-CN" sz="2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5594350"/>
            <a:ext cx="1060450" cy="108331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122262" y="410845"/>
            <a:ext cx="5791942" cy="629920"/>
            <a:chOff x="-8" y="661"/>
            <a:chExt cx="9120" cy="992"/>
          </a:xfrm>
        </p:grpSpPr>
        <p:sp>
          <p:nvSpPr>
            <p:cNvPr id="26" name="矩形 25"/>
            <p:cNvSpPr/>
            <p:nvPr/>
          </p:nvSpPr>
          <p:spPr>
            <a:xfrm>
              <a:off x="520" y="661"/>
              <a:ext cx="8592" cy="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390"/>
              <a:r>
                <a:rPr lang="zh-CN" altLang="en-US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能源使用</a:t>
              </a:r>
              <a:r>
                <a:rPr lang="en-US" altLang="zh-CN" sz="35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 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——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火力发电的污染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-8" y="820"/>
              <a:ext cx="380" cy="675"/>
            </a:xfrm>
            <a:prstGeom prst="rect">
              <a:avLst/>
            </a:prstGeom>
            <a:solidFill>
              <a:srgbClr val="779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164205" y="5288280"/>
            <a:ext cx="6456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处理成本高、技术不够成熟</a:t>
            </a:r>
            <a:endParaRPr lang="zh-CN" altLang="en-US" sz="36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PowerPoint 演示文稿"/>
  <p:tag name="COMMONDATA" val="eyJoZGlkIjoiN2YzNjBkOTgyNWQ1YTMxYzM3MzMwNWFiODNmOWIzYW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1917</Words>
  <Application>WPS 演示</Application>
  <PresentationFormat>自定义</PresentationFormat>
  <Paragraphs>222</Paragraphs>
  <Slides>26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黑体</vt:lpstr>
      <vt:lpstr>Open Sans</vt:lpstr>
      <vt:lpstr>Segoe Print</vt:lpstr>
      <vt:lpstr>Calibri</vt:lpstr>
      <vt:lpstr>华文黑体</vt:lpstr>
      <vt:lpstr>Arial Unicode MS</vt:lpstr>
      <vt:lpstr>Calibri Light</vt:lpstr>
      <vt:lpstr>Segoe UI</vt:lpstr>
      <vt:lpstr>Helvetica Light</vt:lpstr>
      <vt:lpstr>Arial Unicode MS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www.tukuppt.com</dc:creator>
  <cp:keywords>tukuppt</cp:keywords>
  <cp:lastModifiedBy>winter-melon</cp:lastModifiedBy>
  <cp:revision>81</cp:revision>
  <dcterms:created xsi:type="dcterms:W3CDTF">2016-06-29T09:22:00Z</dcterms:created>
  <dcterms:modified xsi:type="dcterms:W3CDTF">2022-05-19T12:38:21Z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02A81F56CC174822B616264B8319758E</vt:lpwstr>
  </property>
  <property fmtid="{D5CDD505-2E9C-101B-9397-08002B2CF9AE}" pid="3" name="KSOProductBuildVer">
    <vt:lpwstr>2052-11.1.0.11691</vt:lpwstr>
  </property>
</Properties>
</file>